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6" r:id="rId3"/>
    <p:sldId id="281" r:id="rId4"/>
    <p:sldId id="282" r:id="rId5"/>
    <p:sldId id="265" r:id="rId6"/>
    <p:sldId id="261" r:id="rId7"/>
    <p:sldId id="276" r:id="rId8"/>
    <p:sldId id="260" r:id="rId9"/>
    <p:sldId id="277" r:id="rId10"/>
    <p:sldId id="272" r:id="rId11"/>
    <p:sldId id="278" r:id="rId12"/>
    <p:sldId id="273" r:id="rId13"/>
    <p:sldId id="279" r:id="rId14"/>
    <p:sldId id="280" r:id="rId15"/>
    <p:sldId id="267" r:id="rId16"/>
    <p:sldId id="274" r:id="rId17"/>
    <p:sldId id="271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AE98AC-8B87-4567-905C-21311AE7AACA}" v="22" dt="2025-10-13T22:56:18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eb Torres" userId="708cad581216fcb4" providerId="LiveId" clId="{72D7EF49-C36C-4A33-B6E3-4E40D7096B86}"/>
    <pc:docChg chg="undo custSel addSld delSld modSld">
      <pc:chgData name="Kaleb Torres" userId="708cad581216fcb4" providerId="LiveId" clId="{72D7EF49-C36C-4A33-B6E3-4E40D7096B86}" dt="2025-10-13T22:56:21.830" v="340" actId="20577"/>
      <pc:docMkLst>
        <pc:docMk/>
      </pc:docMkLst>
      <pc:sldChg chg="modSp mod">
        <pc:chgData name="Kaleb Torres" userId="708cad581216fcb4" providerId="LiveId" clId="{72D7EF49-C36C-4A33-B6E3-4E40D7096B86}" dt="2025-10-13T15:32:11.110" v="167" actId="20577"/>
        <pc:sldMkLst>
          <pc:docMk/>
          <pc:sldMk cId="2556194513" sldId="256"/>
        </pc:sldMkLst>
        <pc:spChg chg="mod">
          <ac:chgData name="Kaleb Torres" userId="708cad581216fcb4" providerId="LiveId" clId="{72D7EF49-C36C-4A33-B6E3-4E40D7096B86}" dt="2025-10-13T15:32:11.110" v="167" actId="20577"/>
          <ac:spMkLst>
            <pc:docMk/>
            <pc:sldMk cId="2556194513" sldId="256"/>
            <ac:spMk id="2" creationId="{D9668B08-F5F0-340A-A88A-BC72FA436246}"/>
          </ac:spMkLst>
        </pc:spChg>
      </pc:sldChg>
      <pc:sldChg chg="del">
        <pc:chgData name="Kaleb Torres" userId="708cad581216fcb4" providerId="LiveId" clId="{72D7EF49-C36C-4A33-B6E3-4E40D7096B86}" dt="2025-09-29T04:40:50.504" v="3" actId="2696"/>
        <pc:sldMkLst>
          <pc:docMk/>
          <pc:sldMk cId="3838946492" sldId="259"/>
        </pc:sldMkLst>
      </pc:sldChg>
      <pc:sldChg chg="addSp delSp modSp mod addAnim setClrOvrMap">
        <pc:chgData name="Kaleb Torres" userId="708cad581216fcb4" providerId="LiveId" clId="{72D7EF49-C36C-4A33-B6E3-4E40D7096B86}" dt="2025-09-29T05:09:21.554" v="151"/>
        <pc:sldMkLst>
          <pc:docMk/>
          <pc:sldMk cId="3232743462" sldId="260"/>
        </pc:sldMkLst>
        <pc:spChg chg="mod">
          <ac:chgData name="Kaleb Torres" userId="708cad581216fcb4" providerId="LiveId" clId="{72D7EF49-C36C-4A33-B6E3-4E40D7096B86}" dt="2025-09-29T05:09:21.551" v="150" actId="26606"/>
          <ac:spMkLst>
            <pc:docMk/>
            <pc:sldMk cId="3232743462" sldId="260"/>
            <ac:spMk id="2" creationId="{A432A367-3DFE-A34A-3E7B-11666825B064}"/>
          </ac:spMkLst>
        </pc:spChg>
        <pc:spChg chg="add">
          <ac:chgData name="Kaleb Torres" userId="708cad581216fcb4" providerId="LiveId" clId="{72D7EF49-C36C-4A33-B6E3-4E40D7096B86}" dt="2025-09-29T05:09:21.551" v="150" actId="26606"/>
          <ac:spMkLst>
            <pc:docMk/>
            <pc:sldMk cId="3232743462" sldId="260"/>
            <ac:spMk id="3085" creationId="{6E448DB1-4196-18A6-15DA-C72635C1B11E}"/>
          </ac:spMkLst>
        </pc:spChg>
        <pc:spChg chg="add">
          <ac:chgData name="Kaleb Torres" userId="708cad581216fcb4" providerId="LiveId" clId="{72D7EF49-C36C-4A33-B6E3-4E40D7096B86}" dt="2025-09-29T05:09:21.551" v="150" actId="26606"/>
          <ac:spMkLst>
            <pc:docMk/>
            <pc:sldMk cId="3232743462" sldId="260"/>
            <ac:spMk id="3087" creationId="{B7D064F0-6D2A-219C-C000-14ABD99ECEE9}"/>
          </ac:spMkLst>
        </pc:spChg>
        <pc:picChg chg="add">
          <ac:chgData name="Kaleb Torres" userId="708cad581216fcb4" providerId="LiveId" clId="{72D7EF49-C36C-4A33-B6E3-4E40D7096B86}" dt="2025-09-29T05:09:21.551" v="150" actId="26606"/>
          <ac:picMkLst>
            <pc:docMk/>
            <pc:sldMk cId="3232743462" sldId="260"/>
            <ac:picMk id="3081" creationId="{301C4D6C-3C28-694E-A03A-50B2FF28C1B3}"/>
          </ac:picMkLst>
        </pc:picChg>
      </pc:sldChg>
      <pc:sldChg chg="addSp delSp modSp mod setBg modClrScheme addAnim setClrOvrMap chgLayout">
        <pc:chgData name="Kaleb Torres" userId="708cad581216fcb4" providerId="LiveId" clId="{72D7EF49-C36C-4A33-B6E3-4E40D7096B86}" dt="2025-09-29T05:09:05.493" v="144"/>
        <pc:sldMkLst>
          <pc:docMk/>
          <pc:sldMk cId="365369486" sldId="261"/>
        </pc:sldMkLst>
        <pc:spChg chg="mod or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2" creationId="{2F5F52EE-C64E-B70C-7835-F77A90028C19}"/>
          </ac:spMkLst>
        </pc:spChg>
        <pc:spChg chg="add mod or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6" creationId="{E2B423CC-6A2E-7F04-5A31-FE111466319A}"/>
          </ac:spMkLst>
        </pc:spChg>
        <pc:spChg chg="ad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12" creationId="{6E448DB1-4196-18A6-15DA-C72635C1B11E}"/>
          </ac:spMkLst>
        </pc:spChg>
        <pc:spChg chg="add">
          <ac:chgData name="Kaleb Torres" userId="708cad581216fcb4" providerId="LiveId" clId="{72D7EF49-C36C-4A33-B6E3-4E40D7096B86}" dt="2025-09-29T05:09:05.487" v="143" actId="26606"/>
          <ac:spMkLst>
            <pc:docMk/>
            <pc:sldMk cId="365369486" sldId="261"/>
            <ac:spMk id="14" creationId="{B7D064F0-6D2A-219C-C000-14ABD99ECEE9}"/>
          </ac:spMkLst>
        </pc:spChg>
        <pc:picChg chg="add">
          <ac:chgData name="Kaleb Torres" userId="708cad581216fcb4" providerId="LiveId" clId="{72D7EF49-C36C-4A33-B6E3-4E40D7096B86}" dt="2025-09-29T05:09:05.487" v="143" actId="26606"/>
          <ac:picMkLst>
            <pc:docMk/>
            <pc:sldMk cId="365369486" sldId="261"/>
            <ac:picMk id="8" creationId="{4EFE6C31-67FB-CF1B-041B-35AA2A38BF62}"/>
          </ac:picMkLst>
        </pc:picChg>
      </pc:sldChg>
      <pc:sldChg chg="del">
        <pc:chgData name="Kaleb Torres" userId="708cad581216fcb4" providerId="LiveId" clId="{72D7EF49-C36C-4A33-B6E3-4E40D7096B86}" dt="2025-09-29T04:41:21.441" v="15" actId="2696"/>
        <pc:sldMkLst>
          <pc:docMk/>
          <pc:sldMk cId="1597276703" sldId="262"/>
        </pc:sldMkLst>
      </pc:sldChg>
      <pc:sldChg chg="del">
        <pc:chgData name="Kaleb Torres" userId="708cad581216fcb4" providerId="LiveId" clId="{72D7EF49-C36C-4A33-B6E3-4E40D7096B86}" dt="2025-09-29T04:41:26.788" v="16" actId="2696"/>
        <pc:sldMkLst>
          <pc:docMk/>
          <pc:sldMk cId="2762389357" sldId="263"/>
        </pc:sldMkLst>
      </pc:sldChg>
      <pc:sldChg chg="del">
        <pc:chgData name="Kaleb Torres" userId="708cad581216fcb4" providerId="LiveId" clId="{72D7EF49-C36C-4A33-B6E3-4E40D7096B86}" dt="2025-09-29T04:41:38.926" v="19" actId="2696"/>
        <pc:sldMkLst>
          <pc:docMk/>
          <pc:sldMk cId="836997242" sldId="264"/>
        </pc:sldMkLst>
      </pc:sldChg>
      <pc:sldChg chg="modSp mod">
        <pc:chgData name="Kaleb Torres" userId="708cad581216fcb4" providerId="LiveId" clId="{72D7EF49-C36C-4A33-B6E3-4E40D7096B86}" dt="2025-10-13T15:43:23.006" v="211" actId="20577"/>
        <pc:sldMkLst>
          <pc:docMk/>
          <pc:sldMk cId="674461992" sldId="265"/>
        </pc:sldMkLst>
        <pc:spChg chg="mod">
          <ac:chgData name="Kaleb Torres" userId="708cad581216fcb4" providerId="LiveId" clId="{72D7EF49-C36C-4A33-B6E3-4E40D7096B86}" dt="2025-09-29T04:41:00.686" v="13" actId="20577"/>
          <ac:spMkLst>
            <pc:docMk/>
            <pc:sldMk cId="674461992" sldId="265"/>
            <ac:spMk id="2" creationId="{124DCD27-E704-103C-9A88-B1895169E880}"/>
          </ac:spMkLst>
        </pc:spChg>
        <pc:graphicFrameChg chg="mod modGraphic">
          <ac:chgData name="Kaleb Torres" userId="708cad581216fcb4" providerId="LiveId" clId="{72D7EF49-C36C-4A33-B6E3-4E40D7096B86}" dt="2025-10-13T15:43:23.006" v="211" actId="20577"/>
          <ac:graphicFrameMkLst>
            <pc:docMk/>
            <pc:sldMk cId="674461992" sldId="265"/>
            <ac:graphicFrameMk id="5" creationId="{A83D36D8-7CE6-B990-7D35-F4D5767F0E28}"/>
          </ac:graphicFrameMkLst>
        </pc:graphicFrameChg>
      </pc:sldChg>
      <pc:sldChg chg="addSp delSp modSp mod">
        <pc:chgData name="Kaleb Torres" userId="708cad581216fcb4" providerId="LiveId" clId="{72D7EF49-C36C-4A33-B6E3-4E40D7096B86}" dt="2025-09-29T05:11:31.042" v="160" actId="26606"/>
        <pc:sldMkLst>
          <pc:docMk/>
          <pc:sldMk cId="415060467" sldId="267"/>
        </pc:sldMkLst>
        <pc:spChg chg="mod">
          <ac:chgData name="Kaleb Torres" userId="708cad581216fcb4" providerId="LiveId" clId="{72D7EF49-C36C-4A33-B6E3-4E40D7096B86}" dt="2025-09-29T05:11:31.042" v="160" actId="26606"/>
          <ac:spMkLst>
            <pc:docMk/>
            <pc:sldMk cId="415060467" sldId="267"/>
            <ac:spMk id="2" creationId="{37900C29-103C-6103-AB0D-542CF422DEED}"/>
          </ac:spMkLst>
        </pc:spChg>
        <pc:spChg chg="add">
          <ac:chgData name="Kaleb Torres" userId="708cad581216fcb4" providerId="LiveId" clId="{72D7EF49-C36C-4A33-B6E3-4E40D7096B86}" dt="2025-09-29T05:11:31.042" v="160" actId="26606"/>
          <ac:spMkLst>
            <pc:docMk/>
            <pc:sldMk cId="415060467" sldId="267"/>
            <ac:spMk id="17" creationId="{353CF00F-82D0-0DBA-75D5-1D01B4526C68}"/>
          </ac:spMkLst>
        </pc:spChg>
        <pc:graphicFrameChg chg="mod modGraphic">
          <ac:chgData name="Kaleb Torres" userId="708cad581216fcb4" providerId="LiveId" clId="{72D7EF49-C36C-4A33-B6E3-4E40D7096B86}" dt="2025-09-29T05:11:31.042" v="160" actId="26606"/>
          <ac:graphicFrameMkLst>
            <pc:docMk/>
            <pc:sldMk cId="415060467" sldId="267"/>
            <ac:graphicFrameMk id="12" creationId="{1E763E60-B2C7-4427-B6FC-F881A166B92A}"/>
          </ac:graphicFrameMkLst>
        </pc:graphicFrameChg>
      </pc:sldChg>
      <pc:sldChg chg="del">
        <pc:chgData name="Kaleb Torres" userId="708cad581216fcb4" providerId="LiveId" clId="{72D7EF49-C36C-4A33-B6E3-4E40D7096B86}" dt="2025-09-29T04:41:13.302" v="14" actId="2696"/>
        <pc:sldMkLst>
          <pc:docMk/>
          <pc:sldMk cId="392932282" sldId="268"/>
        </pc:sldMkLst>
      </pc:sldChg>
      <pc:sldChg chg="del">
        <pc:chgData name="Kaleb Torres" userId="708cad581216fcb4" providerId="LiveId" clId="{72D7EF49-C36C-4A33-B6E3-4E40D7096B86}" dt="2025-09-29T04:41:31.298" v="17" actId="2696"/>
        <pc:sldMkLst>
          <pc:docMk/>
          <pc:sldMk cId="1634001320" sldId="269"/>
        </pc:sldMkLst>
      </pc:sldChg>
      <pc:sldChg chg="del">
        <pc:chgData name="Kaleb Torres" userId="708cad581216fcb4" providerId="LiveId" clId="{72D7EF49-C36C-4A33-B6E3-4E40D7096B86}" dt="2025-09-29T04:41:34.759" v="18" actId="2696"/>
        <pc:sldMkLst>
          <pc:docMk/>
          <pc:sldMk cId="3696376347" sldId="270"/>
        </pc:sldMkLst>
      </pc:sldChg>
      <pc:sldChg chg="del">
        <pc:chgData name="Kaleb Torres" userId="708cad581216fcb4" providerId="LiveId" clId="{72D7EF49-C36C-4A33-B6E3-4E40D7096B86}" dt="2025-09-29T04:41:43.562" v="20" actId="2696"/>
        <pc:sldMkLst>
          <pc:docMk/>
          <pc:sldMk cId="2097217500" sldId="272"/>
        </pc:sldMkLst>
      </pc:sldChg>
      <pc:sldChg chg="addSp delSp modSp mod">
        <pc:chgData name="Kaleb Torres" userId="708cad581216fcb4" providerId="LiveId" clId="{72D7EF49-C36C-4A33-B6E3-4E40D7096B86}" dt="2025-10-13T22:56:21.830" v="340" actId="20577"/>
        <pc:sldMkLst>
          <pc:docMk/>
          <pc:sldMk cId="4046069497" sldId="272"/>
        </pc:sldMkLst>
        <pc:spChg chg="mod">
          <ac:chgData name="Kaleb Torres" userId="708cad581216fcb4" providerId="LiveId" clId="{72D7EF49-C36C-4A33-B6E3-4E40D7096B86}" dt="2025-10-13T22:56:21.830" v="340" actId="20577"/>
          <ac:spMkLst>
            <pc:docMk/>
            <pc:sldMk cId="4046069497" sldId="272"/>
            <ac:spMk id="3" creationId="{0792F4A9-8D37-0569-E07E-DC69FDC40F8E}"/>
          </ac:spMkLst>
        </pc:spChg>
        <pc:spChg chg="del">
          <ac:chgData name="Kaleb Torres" userId="708cad581216fcb4" providerId="LiveId" clId="{72D7EF49-C36C-4A33-B6E3-4E40D7096B86}" dt="2025-10-13T16:16:26.538" v="311" actId="478"/>
          <ac:spMkLst>
            <pc:docMk/>
            <pc:sldMk cId="4046069497" sldId="272"/>
            <ac:spMk id="4" creationId="{6A4AD619-2E04-CD09-0C8F-7AF25FC8F55F}"/>
          </ac:spMkLst>
        </pc:spChg>
        <pc:spChg chg="del">
          <ac:chgData name="Kaleb Torres" userId="708cad581216fcb4" providerId="LiveId" clId="{72D7EF49-C36C-4A33-B6E3-4E40D7096B86}" dt="2025-10-13T16:16:34.548" v="315" actId="478"/>
          <ac:spMkLst>
            <pc:docMk/>
            <pc:sldMk cId="4046069497" sldId="272"/>
            <ac:spMk id="6" creationId="{53CABADF-4F1C-02C7-899B-C4CE536E777D}"/>
          </ac:spMkLst>
        </pc:spChg>
        <pc:spChg chg="del">
          <ac:chgData name="Kaleb Torres" userId="708cad581216fcb4" providerId="LiveId" clId="{72D7EF49-C36C-4A33-B6E3-4E40D7096B86}" dt="2025-10-13T16:16:28.491" v="312" actId="478"/>
          <ac:spMkLst>
            <pc:docMk/>
            <pc:sldMk cId="4046069497" sldId="272"/>
            <ac:spMk id="7" creationId="{4B62593B-B583-C8D5-015A-3BCCFE820604}"/>
          </ac:spMkLst>
        </pc:spChg>
        <pc:spChg chg="del mod">
          <ac:chgData name="Kaleb Torres" userId="708cad581216fcb4" providerId="LiveId" clId="{72D7EF49-C36C-4A33-B6E3-4E40D7096B86}" dt="2025-10-13T16:16:22.631" v="308" actId="478"/>
          <ac:spMkLst>
            <pc:docMk/>
            <pc:sldMk cId="4046069497" sldId="272"/>
            <ac:spMk id="8" creationId="{6393B8C0-7228-5346-CFC9-F3AA7AB9F85E}"/>
          </ac:spMkLst>
        </pc:spChg>
        <pc:spChg chg="del">
          <ac:chgData name="Kaleb Torres" userId="708cad581216fcb4" providerId="LiveId" clId="{72D7EF49-C36C-4A33-B6E3-4E40D7096B86}" dt="2025-10-13T16:16:36.574" v="316" actId="478"/>
          <ac:spMkLst>
            <pc:docMk/>
            <pc:sldMk cId="4046069497" sldId="272"/>
            <ac:spMk id="10" creationId="{3B3DB4E2-6E8B-39B3-CD0B-429C60C9B723}"/>
          </ac:spMkLst>
        </pc:spChg>
        <pc:spChg chg="del mod">
          <ac:chgData name="Kaleb Torres" userId="708cad581216fcb4" providerId="LiveId" clId="{72D7EF49-C36C-4A33-B6E3-4E40D7096B86}" dt="2025-10-13T16:16:22.632" v="310"/>
          <ac:spMkLst>
            <pc:docMk/>
            <pc:sldMk cId="4046069497" sldId="272"/>
            <ac:spMk id="11" creationId="{9541AA47-F14D-2A84-C478-8C3B868BDC11}"/>
          </ac:spMkLst>
        </pc:spChg>
        <pc:picChg chg="add del">
          <ac:chgData name="Kaleb Torres" userId="708cad581216fcb4" providerId="LiveId" clId="{72D7EF49-C36C-4A33-B6E3-4E40D7096B86}" dt="2025-10-13T16:16:31.944" v="314" actId="478"/>
          <ac:picMkLst>
            <pc:docMk/>
            <pc:sldMk cId="4046069497" sldId="272"/>
            <ac:picMk id="5" creationId="{3E3AEFD2-788A-D1C6-7094-4E655F41FC34}"/>
          </ac:picMkLst>
        </pc:picChg>
      </pc:sldChg>
      <pc:sldChg chg="del">
        <pc:chgData name="Kaleb Torres" userId="708cad581216fcb4" providerId="LiveId" clId="{72D7EF49-C36C-4A33-B6E3-4E40D7096B86}" dt="2025-09-29T04:41:49.693" v="26" actId="2696"/>
        <pc:sldMkLst>
          <pc:docMk/>
          <pc:sldMk cId="90720995" sldId="273"/>
        </pc:sldMkLst>
      </pc:sldChg>
      <pc:sldChg chg="del">
        <pc:chgData name="Kaleb Torres" userId="708cad581216fcb4" providerId="LiveId" clId="{72D7EF49-C36C-4A33-B6E3-4E40D7096B86}" dt="2025-09-29T04:41:45.847" v="21" actId="2696"/>
        <pc:sldMkLst>
          <pc:docMk/>
          <pc:sldMk cId="1019257173" sldId="274"/>
        </pc:sldMkLst>
      </pc:sldChg>
      <pc:sldChg chg="addSp delSp mod">
        <pc:chgData name="Kaleb Torres" userId="708cad581216fcb4" providerId="LiveId" clId="{72D7EF49-C36C-4A33-B6E3-4E40D7096B86}" dt="2025-10-13T22:52:52.887" v="318" actId="22"/>
        <pc:sldMkLst>
          <pc:docMk/>
          <pc:sldMk cId="2739785469" sldId="276"/>
        </pc:sldMkLst>
        <pc:picChg chg="add">
          <ac:chgData name="Kaleb Torres" userId="708cad581216fcb4" providerId="LiveId" clId="{72D7EF49-C36C-4A33-B6E3-4E40D7096B86}" dt="2025-10-13T22:52:52.887" v="318" actId="22"/>
          <ac:picMkLst>
            <pc:docMk/>
            <pc:sldMk cId="2739785469" sldId="276"/>
            <ac:picMk id="3" creationId="{2FABA87B-F891-31E1-273C-0E5B7A05CB0C}"/>
          </ac:picMkLst>
        </pc:picChg>
        <pc:picChg chg="del">
          <ac:chgData name="Kaleb Torres" userId="708cad581216fcb4" providerId="LiveId" clId="{72D7EF49-C36C-4A33-B6E3-4E40D7096B86}" dt="2025-10-13T22:52:51.752" v="317" actId="478"/>
          <ac:picMkLst>
            <pc:docMk/>
            <pc:sldMk cId="2739785469" sldId="276"/>
            <ac:picMk id="5" creationId="{BC80B1F0-1BA4-F833-5E04-12756C47357B}"/>
          </ac:picMkLst>
        </pc:picChg>
      </pc:sldChg>
      <pc:sldChg chg="del">
        <pc:chgData name="Kaleb Torres" userId="708cad581216fcb4" providerId="LiveId" clId="{72D7EF49-C36C-4A33-B6E3-4E40D7096B86}" dt="2025-09-29T04:41:46.702" v="22" actId="2696"/>
        <pc:sldMkLst>
          <pc:docMk/>
          <pc:sldMk cId="4249895463" sldId="276"/>
        </pc:sldMkLst>
      </pc:sldChg>
      <pc:sldChg chg="del">
        <pc:chgData name="Kaleb Torres" userId="708cad581216fcb4" providerId="LiveId" clId="{72D7EF49-C36C-4A33-B6E3-4E40D7096B86}" dt="2025-09-29T04:41:47.416" v="23" actId="2696"/>
        <pc:sldMkLst>
          <pc:docMk/>
          <pc:sldMk cId="3039146504" sldId="277"/>
        </pc:sldMkLst>
      </pc:sldChg>
      <pc:sldChg chg="addSp delSp mod">
        <pc:chgData name="Kaleb Torres" userId="708cad581216fcb4" providerId="LiveId" clId="{72D7EF49-C36C-4A33-B6E3-4E40D7096B86}" dt="2025-10-13T22:53:48.769" v="320" actId="22"/>
        <pc:sldMkLst>
          <pc:docMk/>
          <pc:sldMk cId="3378446777" sldId="277"/>
        </pc:sldMkLst>
        <pc:picChg chg="add">
          <ac:chgData name="Kaleb Torres" userId="708cad581216fcb4" providerId="LiveId" clId="{72D7EF49-C36C-4A33-B6E3-4E40D7096B86}" dt="2025-10-13T22:53:48.769" v="320" actId="22"/>
          <ac:picMkLst>
            <pc:docMk/>
            <pc:sldMk cId="3378446777" sldId="277"/>
            <ac:picMk id="3" creationId="{71814152-2BA6-B6A1-6177-9342A4E9B5B9}"/>
          </ac:picMkLst>
        </pc:picChg>
        <pc:picChg chg="del">
          <ac:chgData name="Kaleb Torres" userId="708cad581216fcb4" providerId="LiveId" clId="{72D7EF49-C36C-4A33-B6E3-4E40D7096B86}" dt="2025-10-13T22:53:45.962" v="319" actId="478"/>
          <ac:picMkLst>
            <pc:docMk/>
            <pc:sldMk cId="3378446777" sldId="277"/>
            <ac:picMk id="5" creationId="{9E165B9E-EE01-2B43-25E5-DD0872A02B00}"/>
          </ac:picMkLst>
        </pc:picChg>
      </pc:sldChg>
      <pc:sldChg chg="del">
        <pc:chgData name="Kaleb Torres" userId="708cad581216fcb4" providerId="LiveId" clId="{72D7EF49-C36C-4A33-B6E3-4E40D7096B86}" dt="2025-09-29T04:41:48.021" v="24" actId="2696"/>
        <pc:sldMkLst>
          <pc:docMk/>
          <pc:sldMk cId="741161054" sldId="278"/>
        </pc:sldMkLst>
      </pc:sldChg>
      <pc:sldChg chg="del">
        <pc:chgData name="Kaleb Torres" userId="708cad581216fcb4" providerId="LiveId" clId="{72D7EF49-C36C-4A33-B6E3-4E40D7096B86}" dt="2025-09-29T04:41:49.019" v="25" actId="2696"/>
        <pc:sldMkLst>
          <pc:docMk/>
          <pc:sldMk cId="823909562" sldId="279"/>
        </pc:sldMkLst>
      </pc:sldChg>
      <pc:sldChg chg="addSp delSp modSp new mod setBg">
        <pc:chgData name="Kaleb Torres" userId="708cad581216fcb4" providerId="LiveId" clId="{72D7EF49-C36C-4A33-B6E3-4E40D7096B86}" dt="2025-10-13T15:57:04.088" v="246" actId="26606"/>
        <pc:sldMkLst>
          <pc:docMk/>
          <pc:sldMk cId="3475172889" sldId="281"/>
        </pc:sldMkLst>
        <pc:spChg chg="mod">
          <ac:chgData name="Kaleb Torres" userId="708cad581216fcb4" providerId="LiveId" clId="{72D7EF49-C36C-4A33-B6E3-4E40D7096B86}" dt="2025-10-13T15:57:04.088" v="246" actId="26606"/>
          <ac:spMkLst>
            <pc:docMk/>
            <pc:sldMk cId="3475172889" sldId="281"/>
            <ac:spMk id="2" creationId="{FCCF401A-CEB2-D14B-2F1F-88737B11A2D8}"/>
          </ac:spMkLst>
        </pc:spChg>
        <pc:spChg chg="del mod">
          <ac:chgData name="Kaleb Torres" userId="708cad581216fcb4" providerId="LiveId" clId="{72D7EF49-C36C-4A33-B6E3-4E40D7096B86}" dt="2025-10-13T15:57:04.088" v="246" actId="26606"/>
          <ac:spMkLst>
            <pc:docMk/>
            <pc:sldMk cId="3475172889" sldId="281"/>
            <ac:spMk id="3" creationId="{C44A55B9-5677-3AF1-A001-F3B086AB16A2}"/>
          </ac:spMkLst>
        </pc:spChg>
        <pc:spChg chg="add">
          <ac:chgData name="Kaleb Torres" userId="708cad581216fcb4" providerId="LiveId" clId="{72D7EF49-C36C-4A33-B6E3-4E40D7096B86}" dt="2025-10-13T15:57:04.088" v="246" actId="26606"/>
          <ac:spMkLst>
            <pc:docMk/>
            <pc:sldMk cId="3475172889" sldId="281"/>
            <ac:spMk id="9" creationId="{600DC1B0-7E1A-BD02-3F93-19E6B1B75075}"/>
          </ac:spMkLst>
        </pc:spChg>
        <pc:graphicFrameChg chg="add">
          <ac:chgData name="Kaleb Torres" userId="708cad581216fcb4" providerId="LiveId" clId="{72D7EF49-C36C-4A33-B6E3-4E40D7096B86}" dt="2025-10-13T15:57:04.088" v="246" actId="26606"/>
          <ac:graphicFrameMkLst>
            <pc:docMk/>
            <pc:sldMk cId="3475172889" sldId="281"/>
            <ac:graphicFrameMk id="5" creationId="{D3529CB3-4272-A4AD-C5C3-07135FA63738}"/>
          </ac:graphicFrameMkLst>
        </pc:graphicFrameChg>
      </pc:sldChg>
      <pc:sldChg chg="addSp delSp modSp new mod setBg">
        <pc:chgData name="Kaleb Torres" userId="708cad581216fcb4" providerId="LiveId" clId="{72D7EF49-C36C-4A33-B6E3-4E40D7096B86}" dt="2025-10-13T16:15:08.464" v="305" actId="26606"/>
        <pc:sldMkLst>
          <pc:docMk/>
          <pc:sldMk cId="2439353720" sldId="282"/>
        </pc:sldMkLst>
        <pc:spChg chg="mod">
          <ac:chgData name="Kaleb Torres" userId="708cad581216fcb4" providerId="LiveId" clId="{72D7EF49-C36C-4A33-B6E3-4E40D7096B86}" dt="2025-10-13T16:15:08.464" v="305" actId="26606"/>
          <ac:spMkLst>
            <pc:docMk/>
            <pc:sldMk cId="2439353720" sldId="282"/>
            <ac:spMk id="2" creationId="{BF0A72C4-8DB9-C104-81BA-33B33233444F}"/>
          </ac:spMkLst>
        </pc:spChg>
        <pc:spChg chg="add del mod">
          <ac:chgData name="Kaleb Torres" userId="708cad581216fcb4" providerId="LiveId" clId="{72D7EF49-C36C-4A33-B6E3-4E40D7096B86}" dt="2025-10-13T16:15:08.464" v="305" actId="26606"/>
          <ac:spMkLst>
            <pc:docMk/>
            <pc:sldMk cId="2439353720" sldId="282"/>
            <ac:spMk id="3" creationId="{FC60AA66-3F82-6C92-6B8B-8272AD36F8AB}"/>
          </ac:spMkLst>
        </pc:spChg>
        <pc:spChg chg="add del">
          <ac:chgData name="Kaleb Torres" userId="708cad581216fcb4" providerId="LiveId" clId="{72D7EF49-C36C-4A33-B6E3-4E40D7096B86}" dt="2025-10-13T16:15:08.449" v="304" actId="26606"/>
          <ac:spMkLst>
            <pc:docMk/>
            <pc:sldMk cId="2439353720" sldId="282"/>
            <ac:spMk id="9" creationId="{01A22726-DA03-BCB0-F12E-98258FB7E5C0}"/>
          </ac:spMkLst>
        </pc:spChg>
        <pc:spChg chg="add">
          <ac:chgData name="Kaleb Torres" userId="708cad581216fcb4" providerId="LiveId" clId="{72D7EF49-C36C-4A33-B6E3-4E40D7096B86}" dt="2025-10-13T16:15:08.464" v="305" actId="26606"/>
          <ac:spMkLst>
            <pc:docMk/>
            <pc:sldMk cId="2439353720" sldId="282"/>
            <ac:spMk id="11" creationId="{715B9334-3E03-4CA7-3616-4D3C9DC2C7DE}"/>
          </ac:spMkLst>
        </pc:spChg>
        <pc:graphicFrameChg chg="add del">
          <ac:chgData name="Kaleb Torres" userId="708cad581216fcb4" providerId="LiveId" clId="{72D7EF49-C36C-4A33-B6E3-4E40D7096B86}" dt="2025-10-13T16:15:08.449" v="304" actId="26606"/>
          <ac:graphicFrameMkLst>
            <pc:docMk/>
            <pc:sldMk cId="2439353720" sldId="282"/>
            <ac:graphicFrameMk id="5" creationId="{3AB338B3-1786-2886-E90B-67C45C44C570}"/>
          </ac:graphicFrameMkLst>
        </pc:graphicFrameChg>
        <pc:graphicFrameChg chg="add">
          <ac:chgData name="Kaleb Torres" userId="708cad581216fcb4" providerId="LiveId" clId="{72D7EF49-C36C-4A33-B6E3-4E40D7096B86}" dt="2025-10-13T16:15:08.464" v="305" actId="26606"/>
          <ac:graphicFrameMkLst>
            <pc:docMk/>
            <pc:sldMk cId="2439353720" sldId="282"/>
            <ac:graphicFrameMk id="12" creationId="{EF037EEB-7997-93AC-236B-6521979B4A9D}"/>
          </ac:graphicFrameMkLst>
        </pc:graphicFrameChg>
      </pc:sldChg>
    </pc:docChg>
  </pc:docChgLst>
  <pc:docChgLst>
    <pc:chgData name="Kaleb Torres" userId="708cad581216fcb4" providerId="LiveId" clId="{BC32BA14-EAE1-4D70-A0AC-BCF976ED902B}"/>
    <pc:docChg chg="undo custSel addSld delSld modSld sldOrd">
      <pc:chgData name="Kaleb Torres" userId="708cad581216fcb4" providerId="LiveId" clId="{BC32BA14-EAE1-4D70-A0AC-BCF976ED902B}" dt="2025-10-07T06:13:24.514" v="494" actId="1076"/>
      <pc:docMkLst>
        <pc:docMk/>
      </pc:docMkLst>
      <pc:sldChg chg="addSp delSp modSp mod">
        <pc:chgData name="Kaleb Torres" userId="708cad581216fcb4" providerId="LiveId" clId="{BC32BA14-EAE1-4D70-A0AC-BCF976ED902B}" dt="2025-10-07T04:54:02.844" v="9" actId="26606"/>
        <pc:sldMkLst>
          <pc:docMk/>
          <pc:sldMk cId="674461992" sldId="265"/>
        </pc:sldMkLst>
        <pc:graphicFrameChg chg="add">
          <ac:chgData name="Kaleb Torres" userId="708cad581216fcb4" providerId="LiveId" clId="{BC32BA14-EAE1-4D70-A0AC-BCF976ED902B}" dt="2025-10-07T04:54:02.844" v="9" actId="26606"/>
          <ac:graphicFrameMkLst>
            <pc:docMk/>
            <pc:sldMk cId="674461992" sldId="265"/>
            <ac:graphicFrameMk id="5" creationId="{A83D36D8-7CE6-B990-7D35-F4D5767F0E28}"/>
          </ac:graphicFrameMkLst>
        </pc:graphicFrameChg>
      </pc:sldChg>
      <pc:sldChg chg="modSp mod ord">
        <pc:chgData name="Kaleb Torres" userId="708cad581216fcb4" providerId="LiveId" clId="{BC32BA14-EAE1-4D70-A0AC-BCF976ED902B}" dt="2025-10-07T06:04:49.279" v="414" actId="20577"/>
        <pc:sldMkLst>
          <pc:docMk/>
          <pc:sldMk cId="415060467" sldId="267"/>
        </pc:sldMkLst>
        <pc:graphicFrameChg chg="mod modGraphic">
          <ac:chgData name="Kaleb Torres" userId="708cad581216fcb4" providerId="LiveId" clId="{BC32BA14-EAE1-4D70-A0AC-BCF976ED902B}" dt="2025-10-07T06:04:49.279" v="414" actId="20577"/>
          <ac:graphicFrameMkLst>
            <pc:docMk/>
            <pc:sldMk cId="415060467" sldId="267"/>
            <ac:graphicFrameMk id="12" creationId="{1E763E60-B2C7-4427-B6FC-F881A166B92A}"/>
          </ac:graphicFrameMkLst>
        </pc:graphicFrameChg>
      </pc:sldChg>
      <pc:sldChg chg="addSp delSp modSp new mod setBg">
        <pc:chgData name="Kaleb Torres" userId="708cad581216fcb4" providerId="LiveId" clId="{BC32BA14-EAE1-4D70-A0AC-BCF976ED902B}" dt="2025-10-07T05:48:30.144" v="206" actId="20577"/>
        <pc:sldMkLst>
          <pc:docMk/>
          <pc:sldMk cId="4046069497" sldId="272"/>
        </pc:sldMkLst>
        <pc:spChg chg="mod">
          <ac:chgData name="Kaleb Torres" userId="708cad581216fcb4" providerId="LiveId" clId="{BC32BA14-EAE1-4D70-A0AC-BCF976ED902B}" dt="2025-10-07T05:44:36.923" v="107" actId="26606"/>
          <ac:spMkLst>
            <pc:docMk/>
            <pc:sldMk cId="4046069497" sldId="272"/>
            <ac:spMk id="2" creationId="{FE5C53A0-8042-4431-6F8D-CE3559862DBC}"/>
          </ac:spMkLst>
        </pc:spChg>
        <pc:spChg chg="add del mod">
          <ac:chgData name="Kaleb Torres" userId="708cad581216fcb4" providerId="LiveId" clId="{BC32BA14-EAE1-4D70-A0AC-BCF976ED902B}" dt="2025-10-07T05:48:30.144" v="206" actId="20577"/>
          <ac:spMkLst>
            <pc:docMk/>
            <pc:sldMk cId="4046069497" sldId="272"/>
            <ac:spMk id="3" creationId="{0792F4A9-8D37-0569-E07E-DC69FDC40F8E}"/>
          </ac:spMkLst>
        </pc:spChg>
        <pc:spChg chg="add">
          <ac:chgData name="Kaleb Torres" userId="708cad581216fcb4" providerId="LiveId" clId="{BC32BA14-EAE1-4D70-A0AC-BCF976ED902B}" dt="2025-10-07T05:44:36.923" v="107" actId="26606"/>
          <ac:spMkLst>
            <pc:docMk/>
            <pc:sldMk cId="4046069497" sldId="272"/>
            <ac:spMk id="9" creationId="{5E8D3B17-7638-DFD3-18E4-8A6D611749CF}"/>
          </ac:spMkLst>
        </pc:spChg>
        <pc:picChg chg="add">
          <ac:chgData name="Kaleb Torres" userId="708cad581216fcb4" providerId="LiveId" clId="{BC32BA14-EAE1-4D70-A0AC-BCF976ED902B}" dt="2025-10-07T05:44:36.923" v="107" actId="26606"/>
          <ac:picMkLst>
            <pc:docMk/>
            <pc:sldMk cId="4046069497" sldId="272"/>
            <ac:picMk id="5" creationId="{3E3AEFD2-788A-D1C6-7094-4E655F41FC34}"/>
          </ac:picMkLst>
        </pc:picChg>
      </pc:sldChg>
      <pc:sldChg chg="addSp delSp modSp new mod setBg">
        <pc:chgData name="Kaleb Torres" userId="708cad581216fcb4" providerId="LiveId" clId="{BC32BA14-EAE1-4D70-A0AC-BCF976ED902B}" dt="2025-10-07T05:52:15.084" v="254" actId="26606"/>
        <pc:sldMkLst>
          <pc:docMk/>
          <pc:sldMk cId="2307724577" sldId="273"/>
        </pc:sldMkLst>
        <pc:spChg chg="mod">
          <ac:chgData name="Kaleb Torres" userId="708cad581216fcb4" providerId="LiveId" clId="{BC32BA14-EAE1-4D70-A0AC-BCF976ED902B}" dt="2025-10-07T05:52:15.084" v="254" actId="26606"/>
          <ac:spMkLst>
            <pc:docMk/>
            <pc:sldMk cId="2307724577" sldId="273"/>
            <ac:spMk id="2" creationId="{0ABEE3F5-82AF-53C1-134F-03F0EE5EA140}"/>
          </ac:spMkLst>
        </pc:spChg>
        <pc:spChg chg="add">
          <ac:chgData name="Kaleb Torres" userId="708cad581216fcb4" providerId="LiveId" clId="{BC32BA14-EAE1-4D70-A0AC-BCF976ED902B}" dt="2025-10-07T05:52:15.084" v="254" actId="26606"/>
          <ac:spMkLst>
            <pc:docMk/>
            <pc:sldMk cId="2307724577" sldId="273"/>
            <ac:spMk id="10" creationId="{600DC1B0-7E1A-BD02-3F93-19E6B1B75075}"/>
          </ac:spMkLst>
        </pc:spChg>
        <pc:graphicFrameChg chg="add">
          <ac:chgData name="Kaleb Torres" userId="708cad581216fcb4" providerId="LiveId" clId="{BC32BA14-EAE1-4D70-A0AC-BCF976ED902B}" dt="2025-10-07T05:52:15.084" v="254" actId="26606"/>
          <ac:graphicFrameMkLst>
            <pc:docMk/>
            <pc:sldMk cId="2307724577" sldId="273"/>
            <ac:graphicFrameMk id="6" creationId="{05FBE9E9-C01B-637D-A8E8-8171192DFEE2}"/>
          </ac:graphicFrameMkLst>
        </pc:graphicFrameChg>
      </pc:sldChg>
      <pc:sldChg chg="addSp delSp modSp new mod setBg modClrScheme delDesignElem chgLayout">
        <pc:chgData name="Kaleb Torres" userId="708cad581216fcb4" providerId="LiveId" clId="{BC32BA14-EAE1-4D70-A0AC-BCF976ED902B}" dt="2025-10-07T06:13:24.514" v="494" actId="1076"/>
        <pc:sldMkLst>
          <pc:docMk/>
          <pc:sldMk cId="2101518770" sldId="274"/>
        </pc:sldMkLst>
        <pc:spChg chg="mod ord">
          <ac:chgData name="Kaleb Torres" userId="708cad581216fcb4" providerId="LiveId" clId="{BC32BA14-EAE1-4D70-A0AC-BCF976ED902B}" dt="2025-10-07T06:13:07.311" v="492" actId="26606"/>
          <ac:spMkLst>
            <pc:docMk/>
            <pc:sldMk cId="2101518770" sldId="274"/>
            <ac:spMk id="2" creationId="{EF15BB26-DF91-2AFD-C71A-A42ED9E5CF02}"/>
          </ac:spMkLst>
        </pc:spChg>
        <pc:spChg chg="add del mod">
          <ac:chgData name="Kaleb Torres" userId="708cad581216fcb4" providerId="LiveId" clId="{BC32BA14-EAE1-4D70-A0AC-BCF976ED902B}" dt="2025-10-07T06:13:07.311" v="492" actId="26606"/>
          <ac:spMkLst>
            <pc:docMk/>
            <pc:sldMk cId="2101518770" sldId="274"/>
            <ac:spMk id="11" creationId="{0852AC0A-1975-065F-C8B2-8E387795941D}"/>
          </ac:spMkLst>
        </pc:spChg>
        <pc:spChg chg="add mod">
          <ac:chgData name="Kaleb Torres" userId="708cad581216fcb4" providerId="LiveId" clId="{BC32BA14-EAE1-4D70-A0AC-BCF976ED902B}" dt="2025-10-07T06:13:11.704" v="493" actId="1076"/>
          <ac:spMkLst>
            <pc:docMk/>
            <pc:sldMk cId="2101518770" sldId="274"/>
            <ac:spMk id="13" creationId="{E0D26381-3BD2-9F27-2146-48E861120EF5}"/>
          </ac:spMkLst>
        </pc:spChg>
        <pc:spChg chg="add mod">
          <ac:chgData name="Kaleb Torres" userId="708cad581216fcb4" providerId="LiveId" clId="{BC32BA14-EAE1-4D70-A0AC-BCF976ED902B}" dt="2025-10-07T06:13:24.514" v="494" actId="1076"/>
          <ac:spMkLst>
            <pc:docMk/>
            <pc:sldMk cId="2101518770" sldId="274"/>
            <ac:spMk id="15" creationId="{1A330B4C-E550-C084-16BE-7E7E865530CC}"/>
          </ac:spMkLst>
        </pc:spChg>
      </pc:sldChg>
      <pc:sldChg chg="new del">
        <pc:chgData name="Kaleb Torres" userId="708cad581216fcb4" providerId="LiveId" clId="{BC32BA14-EAE1-4D70-A0AC-BCF976ED902B}" dt="2025-10-07T05:57:17.081" v="287" actId="47"/>
        <pc:sldMkLst>
          <pc:docMk/>
          <pc:sldMk cId="1773162235" sldId="275"/>
        </pc:sldMkLst>
      </pc:sldChg>
      <pc:sldChg chg="addSp delSp modSp new mod setBg modClrScheme chgLayout">
        <pc:chgData name="Kaleb Torres" userId="708cad581216fcb4" providerId="LiveId" clId="{BC32BA14-EAE1-4D70-A0AC-BCF976ED902B}" dt="2025-10-07T05:42:05.917" v="99" actId="26606"/>
        <pc:sldMkLst>
          <pc:docMk/>
          <pc:sldMk cId="2739785469" sldId="276"/>
        </pc:sldMkLst>
        <pc:spChg chg="add">
          <ac:chgData name="Kaleb Torres" userId="708cad581216fcb4" providerId="LiveId" clId="{BC32BA14-EAE1-4D70-A0AC-BCF976ED902B}" dt="2025-10-07T05:42:05.917" v="99" actId="26606"/>
          <ac:spMkLst>
            <pc:docMk/>
            <pc:sldMk cId="2739785469" sldId="276"/>
            <ac:spMk id="10" creationId="{35D3817B-01DA-DCDA-FA18-49D6FF003762}"/>
          </ac:spMkLst>
        </pc:spChg>
      </pc:sldChg>
      <pc:sldChg chg="addSp delSp new mod modClrScheme chgLayout">
        <pc:chgData name="Kaleb Torres" userId="708cad581216fcb4" providerId="LiveId" clId="{BC32BA14-EAE1-4D70-A0AC-BCF976ED902B}" dt="2025-10-07T05:43:09.358" v="102" actId="22"/>
        <pc:sldMkLst>
          <pc:docMk/>
          <pc:sldMk cId="3378446777" sldId="277"/>
        </pc:sldMkLst>
        <pc:picChg chg="add">
          <ac:chgData name="Kaleb Torres" userId="708cad581216fcb4" providerId="LiveId" clId="{BC32BA14-EAE1-4D70-A0AC-BCF976ED902B}" dt="2025-10-07T05:43:09.358" v="102" actId="22"/>
          <ac:picMkLst>
            <pc:docMk/>
            <pc:sldMk cId="3378446777" sldId="277"/>
            <ac:picMk id="5" creationId="{9E165B9E-EE01-2B43-25E5-DD0872A02B00}"/>
          </ac:picMkLst>
        </pc:picChg>
      </pc:sldChg>
      <pc:sldChg chg="addSp modSp new mod setBg">
        <pc:chgData name="Kaleb Torres" userId="708cad581216fcb4" providerId="LiveId" clId="{BC32BA14-EAE1-4D70-A0AC-BCF976ED902B}" dt="2025-10-07T05:49:51.074" v="250" actId="26606"/>
        <pc:sldMkLst>
          <pc:docMk/>
          <pc:sldMk cId="3387273806" sldId="278"/>
        </pc:sldMkLst>
        <pc:spChg chg="mod">
          <ac:chgData name="Kaleb Torres" userId="708cad581216fcb4" providerId="LiveId" clId="{BC32BA14-EAE1-4D70-A0AC-BCF976ED902B}" dt="2025-10-07T05:49:51.074" v="250" actId="26606"/>
          <ac:spMkLst>
            <pc:docMk/>
            <pc:sldMk cId="3387273806" sldId="278"/>
            <ac:spMk id="2" creationId="{BB30FB3D-9AFD-3502-478E-9527F431EC51}"/>
          </ac:spMkLst>
        </pc:spChg>
        <pc:spChg chg="mod">
          <ac:chgData name="Kaleb Torres" userId="708cad581216fcb4" providerId="LiveId" clId="{BC32BA14-EAE1-4D70-A0AC-BCF976ED902B}" dt="2025-10-07T05:49:51.074" v="250" actId="26606"/>
          <ac:spMkLst>
            <pc:docMk/>
            <pc:sldMk cId="3387273806" sldId="278"/>
            <ac:spMk id="3" creationId="{CF4D5B5A-73EC-9467-CAF0-67CEDF107C9E}"/>
          </ac:spMkLst>
        </pc:spChg>
        <pc:spChg chg="add">
          <ac:chgData name="Kaleb Torres" userId="708cad581216fcb4" providerId="LiveId" clId="{BC32BA14-EAE1-4D70-A0AC-BCF976ED902B}" dt="2025-10-07T05:49:51.074" v="250" actId="26606"/>
          <ac:spMkLst>
            <pc:docMk/>
            <pc:sldMk cId="3387273806" sldId="278"/>
            <ac:spMk id="9" creationId="{5E8D3B17-7638-DFD3-18E4-8A6D611749CF}"/>
          </ac:spMkLst>
        </pc:spChg>
        <pc:picChg chg="add">
          <ac:chgData name="Kaleb Torres" userId="708cad581216fcb4" providerId="LiveId" clId="{BC32BA14-EAE1-4D70-A0AC-BCF976ED902B}" dt="2025-10-07T05:49:51.074" v="250" actId="26606"/>
          <ac:picMkLst>
            <pc:docMk/>
            <pc:sldMk cId="3387273806" sldId="278"/>
            <ac:picMk id="5" creationId="{C32CB2A2-EC7B-9B48-7008-5D06A7E41D04}"/>
          </ac:picMkLst>
        </pc:picChg>
      </pc:sldChg>
      <pc:sldChg chg="addSp modSp new mod setBg">
        <pc:chgData name="Kaleb Torres" userId="708cad581216fcb4" providerId="LiveId" clId="{BC32BA14-EAE1-4D70-A0AC-BCF976ED902B}" dt="2025-10-07T05:53:24.064" v="274" actId="26606"/>
        <pc:sldMkLst>
          <pc:docMk/>
          <pc:sldMk cId="4050976101" sldId="279"/>
        </pc:sldMkLst>
        <pc:spChg chg="mod">
          <ac:chgData name="Kaleb Torres" userId="708cad581216fcb4" providerId="LiveId" clId="{BC32BA14-EAE1-4D70-A0AC-BCF976ED902B}" dt="2025-10-07T05:53:24.064" v="274" actId="26606"/>
          <ac:spMkLst>
            <pc:docMk/>
            <pc:sldMk cId="4050976101" sldId="279"/>
            <ac:spMk id="2" creationId="{AF9CA74F-E50F-7CD4-5628-20D22308E29E}"/>
          </ac:spMkLst>
        </pc:spChg>
        <pc:spChg chg="mod">
          <ac:chgData name="Kaleb Torres" userId="708cad581216fcb4" providerId="LiveId" clId="{BC32BA14-EAE1-4D70-A0AC-BCF976ED902B}" dt="2025-10-07T05:53:24.064" v="274" actId="26606"/>
          <ac:spMkLst>
            <pc:docMk/>
            <pc:sldMk cId="4050976101" sldId="279"/>
            <ac:spMk id="3" creationId="{6509C386-2173-9DB4-A6E8-A3AE9757C70D}"/>
          </ac:spMkLst>
        </pc:spChg>
        <pc:spChg chg="add">
          <ac:chgData name="Kaleb Torres" userId="708cad581216fcb4" providerId="LiveId" clId="{BC32BA14-EAE1-4D70-A0AC-BCF976ED902B}" dt="2025-10-07T05:53:24.064" v="274" actId="26606"/>
          <ac:spMkLst>
            <pc:docMk/>
            <pc:sldMk cId="4050976101" sldId="279"/>
            <ac:spMk id="9" creationId="{2961259D-605E-E200-FF9F-7C8C71D7C8E4}"/>
          </ac:spMkLst>
        </pc:spChg>
        <pc:picChg chg="add">
          <ac:chgData name="Kaleb Torres" userId="708cad581216fcb4" providerId="LiveId" clId="{BC32BA14-EAE1-4D70-A0AC-BCF976ED902B}" dt="2025-10-07T05:53:24.064" v="274" actId="26606"/>
          <ac:picMkLst>
            <pc:docMk/>
            <pc:sldMk cId="4050976101" sldId="279"/>
            <ac:picMk id="5" creationId="{E7C6FF4B-E501-E41C-4233-11A43236AFA0}"/>
          </ac:picMkLst>
        </pc:picChg>
      </pc:sldChg>
      <pc:sldChg chg="addSp delSp modSp new mod setBg">
        <pc:chgData name="Kaleb Torres" userId="708cad581216fcb4" providerId="LiveId" clId="{BC32BA14-EAE1-4D70-A0AC-BCF976ED902B}" dt="2025-10-07T05:54:45.461" v="281" actId="26606"/>
        <pc:sldMkLst>
          <pc:docMk/>
          <pc:sldMk cId="42563589" sldId="280"/>
        </pc:sldMkLst>
        <pc:spChg chg="mod">
          <ac:chgData name="Kaleb Torres" userId="708cad581216fcb4" providerId="LiveId" clId="{BC32BA14-EAE1-4D70-A0AC-BCF976ED902B}" dt="2025-10-07T05:54:45.461" v="281" actId="26606"/>
          <ac:spMkLst>
            <pc:docMk/>
            <pc:sldMk cId="42563589" sldId="280"/>
            <ac:spMk id="2" creationId="{A5AB8FB1-D94C-4827-7BF7-149F78F2E244}"/>
          </ac:spMkLst>
        </pc:spChg>
        <pc:spChg chg="mod">
          <ac:chgData name="Kaleb Torres" userId="708cad581216fcb4" providerId="LiveId" clId="{BC32BA14-EAE1-4D70-A0AC-BCF976ED902B}" dt="2025-10-07T05:54:45.461" v="281" actId="26606"/>
          <ac:spMkLst>
            <pc:docMk/>
            <pc:sldMk cId="42563589" sldId="280"/>
            <ac:spMk id="3" creationId="{1FE87E21-D9C9-70ED-8CEE-F203AD52A81A}"/>
          </ac:spMkLst>
        </pc:spChg>
        <pc:spChg chg="add">
          <ac:chgData name="Kaleb Torres" userId="708cad581216fcb4" providerId="LiveId" clId="{BC32BA14-EAE1-4D70-A0AC-BCF976ED902B}" dt="2025-10-07T05:54:45.461" v="281" actId="26606"/>
          <ac:spMkLst>
            <pc:docMk/>
            <pc:sldMk cId="42563589" sldId="280"/>
            <ac:spMk id="11" creationId="{2961259D-605E-E200-FF9F-7C8C71D7C8E4}"/>
          </ac:spMkLst>
        </pc:spChg>
        <pc:picChg chg="add">
          <ac:chgData name="Kaleb Torres" userId="708cad581216fcb4" providerId="LiveId" clId="{BC32BA14-EAE1-4D70-A0AC-BCF976ED902B}" dt="2025-10-07T05:54:45.461" v="281" actId="26606"/>
          <ac:picMkLst>
            <pc:docMk/>
            <pc:sldMk cId="42563589" sldId="280"/>
            <ac:picMk id="12" creationId="{F135D5B6-105D-C2B7-2F4C-567E6F78BD3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4DC88D-8FB3-4A9B-AC3B-3EE3AD57B90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166B71-5708-4971-BA9E-408632BBA4FB}">
      <dgm:prSet/>
      <dgm:spPr/>
      <dgm:t>
        <a:bodyPr/>
        <a:lstStyle/>
        <a:p>
          <a:r>
            <a:rPr lang="en-US"/>
            <a:t>Tattler is facing a major challenge: User traffic has dropped drastically, affecting the platform’s effectiveness.</a:t>
          </a:r>
        </a:p>
      </dgm:t>
    </dgm:pt>
    <dgm:pt modelId="{97F5669A-980E-40B3-A776-5E3F4E1D4EB9}" type="parTrans" cxnId="{5AEE1770-F13A-4317-8F78-C13A2E472271}">
      <dgm:prSet/>
      <dgm:spPr/>
      <dgm:t>
        <a:bodyPr/>
        <a:lstStyle/>
        <a:p>
          <a:endParaRPr lang="en-US"/>
        </a:p>
      </dgm:t>
    </dgm:pt>
    <dgm:pt modelId="{0FF0A9A1-D54B-4EF7-AF0D-D67CEDF6A550}" type="sibTrans" cxnId="{5AEE1770-F13A-4317-8F78-C13A2E472271}">
      <dgm:prSet/>
      <dgm:spPr/>
      <dgm:t>
        <a:bodyPr/>
        <a:lstStyle/>
        <a:p>
          <a:endParaRPr lang="en-US"/>
        </a:p>
      </dgm:t>
    </dgm:pt>
    <dgm:pt modelId="{8C404D41-1842-4F28-AF75-B827AE6D3F35}">
      <dgm:prSet/>
      <dgm:spPr/>
      <dgm:t>
        <a:bodyPr/>
        <a:lstStyle/>
        <a:p>
          <a:r>
            <a:rPr lang="en-US"/>
            <a:t>Possible cause: Tattler’s directory is not up to date.</a:t>
          </a:r>
        </a:p>
      </dgm:t>
    </dgm:pt>
    <dgm:pt modelId="{E4D7CDC8-AAA2-43F1-8E0C-55A9B3C7280F}" type="parTrans" cxnId="{45561323-84A6-438B-95FA-F78F0BAB2012}">
      <dgm:prSet/>
      <dgm:spPr/>
      <dgm:t>
        <a:bodyPr/>
        <a:lstStyle/>
        <a:p>
          <a:endParaRPr lang="en-US"/>
        </a:p>
      </dgm:t>
    </dgm:pt>
    <dgm:pt modelId="{5D03F91E-67EE-4151-B6A9-4DAF02633FB2}" type="sibTrans" cxnId="{45561323-84A6-438B-95FA-F78F0BAB2012}">
      <dgm:prSet/>
      <dgm:spPr/>
      <dgm:t>
        <a:bodyPr/>
        <a:lstStyle/>
        <a:p>
          <a:endParaRPr lang="en-US"/>
        </a:p>
      </dgm:t>
    </dgm:pt>
    <dgm:pt modelId="{62E468C7-6484-4CEC-A4C1-AAFCE23B2C37}">
      <dgm:prSet/>
      <dgm:spPr/>
      <dgm:t>
        <a:bodyPr/>
        <a:lstStyle/>
        <a:p>
          <a:r>
            <a:rPr lang="en-US"/>
            <a:t>The project consists of transforming a restaurant directory platform to offer users a personalized and dynamic experience. </a:t>
          </a:r>
        </a:p>
      </dgm:t>
    </dgm:pt>
    <dgm:pt modelId="{09113E91-3612-40CB-B95E-2862F06C20B2}" type="parTrans" cxnId="{EFC6F9FC-8EB8-455F-8819-5E0C72D93628}">
      <dgm:prSet/>
      <dgm:spPr/>
      <dgm:t>
        <a:bodyPr/>
        <a:lstStyle/>
        <a:p>
          <a:endParaRPr lang="en-US"/>
        </a:p>
      </dgm:t>
    </dgm:pt>
    <dgm:pt modelId="{DBE726E6-0C74-4E98-AD9E-99F56E024E2F}" type="sibTrans" cxnId="{EFC6F9FC-8EB8-455F-8819-5E0C72D93628}">
      <dgm:prSet/>
      <dgm:spPr/>
      <dgm:t>
        <a:bodyPr/>
        <a:lstStyle/>
        <a:p>
          <a:endParaRPr lang="en-US"/>
        </a:p>
      </dgm:t>
    </dgm:pt>
    <dgm:pt modelId="{AB4BD362-D7CD-4EE2-AF1C-96325154B691}" type="pres">
      <dgm:prSet presAssocID="{E54DC88D-8FB3-4A9B-AC3B-3EE3AD57B902}" presName="root" presStyleCnt="0">
        <dgm:presLayoutVars>
          <dgm:dir/>
          <dgm:resizeHandles val="exact"/>
        </dgm:presLayoutVars>
      </dgm:prSet>
      <dgm:spPr/>
    </dgm:pt>
    <dgm:pt modelId="{814491B0-A4F6-4857-9DEA-E8CF88B78C4F}" type="pres">
      <dgm:prSet presAssocID="{18166B71-5708-4971-BA9E-408632BBA4FB}" presName="compNode" presStyleCnt="0"/>
      <dgm:spPr/>
    </dgm:pt>
    <dgm:pt modelId="{BC35F101-E382-4DBB-89E7-755EA6B4ABCB}" type="pres">
      <dgm:prSet presAssocID="{18166B71-5708-4971-BA9E-408632BBA4FB}" presName="bgRect" presStyleLbl="bgShp" presStyleIdx="0" presStyleCnt="3"/>
      <dgm:spPr/>
    </dgm:pt>
    <dgm:pt modelId="{6A3C250B-7F72-437F-B1C3-83641EB03960}" type="pres">
      <dgm:prSet presAssocID="{18166B71-5708-4971-BA9E-408632BBA4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4FE8F0BD-28E6-4C52-9969-8B42952362F2}" type="pres">
      <dgm:prSet presAssocID="{18166B71-5708-4971-BA9E-408632BBA4FB}" presName="spaceRect" presStyleCnt="0"/>
      <dgm:spPr/>
    </dgm:pt>
    <dgm:pt modelId="{C63061A8-6008-4860-8443-1CFF8B919ABA}" type="pres">
      <dgm:prSet presAssocID="{18166B71-5708-4971-BA9E-408632BBA4FB}" presName="parTx" presStyleLbl="revTx" presStyleIdx="0" presStyleCnt="3">
        <dgm:presLayoutVars>
          <dgm:chMax val="0"/>
          <dgm:chPref val="0"/>
        </dgm:presLayoutVars>
      </dgm:prSet>
      <dgm:spPr/>
    </dgm:pt>
    <dgm:pt modelId="{1B27712A-A0A3-4C33-834E-28A0977172D1}" type="pres">
      <dgm:prSet presAssocID="{0FF0A9A1-D54B-4EF7-AF0D-D67CEDF6A550}" presName="sibTrans" presStyleCnt="0"/>
      <dgm:spPr/>
    </dgm:pt>
    <dgm:pt modelId="{8688ED19-CB49-4469-B601-4C775154E602}" type="pres">
      <dgm:prSet presAssocID="{8C404D41-1842-4F28-AF75-B827AE6D3F35}" presName="compNode" presStyleCnt="0"/>
      <dgm:spPr/>
    </dgm:pt>
    <dgm:pt modelId="{68BBCB82-B688-4EC1-92B4-F002D0E3AF09}" type="pres">
      <dgm:prSet presAssocID="{8C404D41-1842-4F28-AF75-B827AE6D3F35}" presName="bgRect" presStyleLbl="bgShp" presStyleIdx="1" presStyleCnt="3"/>
      <dgm:spPr/>
    </dgm:pt>
    <dgm:pt modelId="{54E8B620-2DF2-4C25-8094-E4C824EF412A}" type="pres">
      <dgm:prSet presAssocID="{8C404D41-1842-4F28-AF75-B827AE6D3F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iódico"/>
        </a:ext>
      </dgm:extLst>
    </dgm:pt>
    <dgm:pt modelId="{7BED4225-BDF0-48AF-A332-E63F1FE9228A}" type="pres">
      <dgm:prSet presAssocID="{8C404D41-1842-4F28-AF75-B827AE6D3F35}" presName="spaceRect" presStyleCnt="0"/>
      <dgm:spPr/>
    </dgm:pt>
    <dgm:pt modelId="{7500CD84-A42B-4280-A1DD-F5C19F6B0CED}" type="pres">
      <dgm:prSet presAssocID="{8C404D41-1842-4F28-AF75-B827AE6D3F35}" presName="parTx" presStyleLbl="revTx" presStyleIdx="1" presStyleCnt="3">
        <dgm:presLayoutVars>
          <dgm:chMax val="0"/>
          <dgm:chPref val="0"/>
        </dgm:presLayoutVars>
      </dgm:prSet>
      <dgm:spPr/>
    </dgm:pt>
    <dgm:pt modelId="{1C847BF0-35BE-4B21-909E-EDD88F89C0B3}" type="pres">
      <dgm:prSet presAssocID="{5D03F91E-67EE-4151-B6A9-4DAF02633FB2}" presName="sibTrans" presStyleCnt="0"/>
      <dgm:spPr/>
    </dgm:pt>
    <dgm:pt modelId="{1C45F006-0641-4AD9-85A4-C514321DBD1E}" type="pres">
      <dgm:prSet presAssocID="{62E468C7-6484-4CEC-A4C1-AAFCE23B2C37}" presName="compNode" presStyleCnt="0"/>
      <dgm:spPr/>
    </dgm:pt>
    <dgm:pt modelId="{ADD91971-0CC9-4AF2-B402-CE29F0C5B3F4}" type="pres">
      <dgm:prSet presAssocID="{62E468C7-6484-4CEC-A4C1-AAFCE23B2C37}" presName="bgRect" presStyleLbl="bgShp" presStyleIdx="2" presStyleCnt="3"/>
      <dgm:spPr/>
    </dgm:pt>
    <dgm:pt modelId="{F273C960-4974-428C-BD68-97BD94770C0F}" type="pres">
      <dgm:prSet presAssocID="{62E468C7-6484-4CEC-A4C1-AAFCE23B2C3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arero"/>
        </a:ext>
      </dgm:extLst>
    </dgm:pt>
    <dgm:pt modelId="{D6BE4F5F-498D-4B91-BE7F-53A62CF652CC}" type="pres">
      <dgm:prSet presAssocID="{62E468C7-6484-4CEC-A4C1-AAFCE23B2C37}" presName="spaceRect" presStyleCnt="0"/>
      <dgm:spPr/>
    </dgm:pt>
    <dgm:pt modelId="{A4302121-71E3-4E54-9D76-73095E818F47}" type="pres">
      <dgm:prSet presAssocID="{62E468C7-6484-4CEC-A4C1-AAFCE23B2C3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00C5A0D-3F51-46D6-B2AA-579282414CE3}" type="presOf" srcId="{E54DC88D-8FB3-4A9B-AC3B-3EE3AD57B902}" destId="{AB4BD362-D7CD-4EE2-AF1C-96325154B691}" srcOrd="0" destOrd="0" presId="urn:microsoft.com/office/officeart/2018/2/layout/IconVerticalSolidList"/>
    <dgm:cxn modelId="{45561323-84A6-438B-95FA-F78F0BAB2012}" srcId="{E54DC88D-8FB3-4A9B-AC3B-3EE3AD57B902}" destId="{8C404D41-1842-4F28-AF75-B827AE6D3F35}" srcOrd="1" destOrd="0" parTransId="{E4D7CDC8-AAA2-43F1-8E0C-55A9B3C7280F}" sibTransId="{5D03F91E-67EE-4151-B6A9-4DAF02633FB2}"/>
    <dgm:cxn modelId="{B1E7D432-54BB-4561-A978-783FE70487E2}" type="presOf" srcId="{62E468C7-6484-4CEC-A4C1-AAFCE23B2C37}" destId="{A4302121-71E3-4E54-9D76-73095E818F47}" srcOrd="0" destOrd="0" presId="urn:microsoft.com/office/officeart/2018/2/layout/IconVerticalSolidList"/>
    <dgm:cxn modelId="{2011D03E-967D-4FE2-8828-30768943910C}" type="presOf" srcId="{8C404D41-1842-4F28-AF75-B827AE6D3F35}" destId="{7500CD84-A42B-4280-A1DD-F5C19F6B0CED}" srcOrd="0" destOrd="0" presId="urn:microsoft.com/office/officeart/2018/2/layout/IconVerticalSolidList"/>
    <dgm:cxn modelId="{5AEE1770-F13A-4317-8F78-C13A2E472271}" srcId="{E54DC88D-8FB3-4A9B-AC3B-3EE3AD57B902}" destId="{18166B71-5708-4971-BA9E-408632BBA4FB}" srcOrd="0" destOrd="0" parTransId="{97F5669A-980E-40B3-A776-5E3F4E1D4EB9}" sibTransId="{0FF0A9A1-D54B-4EF7-AF0D-D67CEDF6A550}"/>
    <dgm:cxn modelId="{EF426BE9-8EEE-49B8-9727-2E071E308174}" type="presOf" srcId="{18166B71-5708-4971-BA9E-408632BBA4FB}" destId="{C63061A8-6008-4860-8443-1CFF8B919ABA}" srcOrd="0" destOrd="0" presId="urn:microsoft.com/office/officeart/2018/2/layout/IconVerticalSolidList"/>
    <dgm:cxn modelId="{EFC6F9FC-8EB8-455F-8819-5E0C72D93628}" srcId="{E54DC88D-8FB3-4A9B-AC3B-3EE3AD57B902}" destId="{62E468C7-6484-4CEC-A4C1-AAFCE23B2C37}" srcOrd="2" destOrd="0" parTransId="{09113E91-3612-40CB-B95E-2862F06C20B2}" sibTransId="{DBE726E6-0C74-4E98-AD9E-99F56E024E2F}"/>
    <dgm:cxn modelId="{1AC47101-C2C4-42D3-B648-04FD50354F84}" type="presParOf" srcId="{AB4BD362-D7CD-4EE2-AF1C-96325154B691}" destId="{814491B0-A4F6-4857-9DEA-E8CF88B78C4F}" srcOrd="0" destOrd="0" presId="urn:microsoft.com/office/officeart/2018/2/layout/IconVerticalSolidList"/>
    <dgm:cxn modelId="{B95AABB9-0557-468F-B3F6-B2F7CD8FA2D4}" type="presParOf" srcId="{814491B0-A4F6-4857-9DEA-E8CF88B78C4F}" destId="{BC35F101-E382-4DBB-89E7-755EA6B4ABCB}" srcOrd="0" destOrd="0" presId="urn:microsoft.com/office/officeart/2018/2/layout/IconVerticalSolidList"/>
    <dgm:cxn modelId="{4147A386-42E3-49EA-9113-FB7196598339}" type="presParOf" srcId="{814491B0-A4F6-4857-9DEA-E8CF88B78C4F}" destId="{6A3C250B-7F72-437F-B1C3-83641EB03960}" srcOrd="1" destOrd="0" presId="urn:microsoft.com/office/officeart/2018/2/layout/IconVerticalSolidList"/>
    <dgm:cxn modelId="{041F4912-1C16-4E5A-8618-B4419B1F2122}" type="presParOf" srcId="{814491B0-A4F6-4857-9DEA-E8CF88B78C4F}" destId="{4FE8F0BD-28E6-4C52-9969-8B42952362F2}" srcOrd="2" destOrd="0" presId="urn:microsoft.com/office/officeart/2018/2/layout/IconVerticalSolidList"/>
    <dgm:cxn modelId="{74DEDC3D-3B00-4637-A465-9A01482E8658}" type="presParOf" srcId="{814491B0-A4F6-4857-9DEA-E8CF88B78C4F}" destId="{C63061A8-6008-4860-8443-1CFF8B919ABA}" srcOrd="3" destOrd="0" presId="urn:microsoft.com/office/officeart/2018/2/layout/IconVerticalSolidList"/>
    <dgm:cxn modelId="{5AF82264-67F8-413E-8E7C-2855EDB89021}" type="presParOf" srcId="{AB4BD362-D7CD-4EE2-AF1C-96325154B691}" destId="{1B27712A-A0A3-4C33-834E-28A0977172D1}" srcOrd="1" destOrd="0" presId="urn:microsoft.com/office/officeart/2018/2/layout/IconVerticalSolidList"/>
    <dgm:cxn modelId="{18BC9164-BAA7-4302-8D6E-16E9DB7DC45F}" type="presParOf" srcId="{AB4BD362-D7CD-4EE2-AF1C-96325154B691}" destId="{8688ED19-CB49-4469-B601-4C775154E602}" srcOrd="2" destOrd="0" presId="urn:microsoft.com/office/officeart/2018/2/layout/IconVerticalSolidList"/>
    <dgm:cxn modelId="{64D1F100-D068-4AE7-8E7F-BD268CA77074}" type="presParOf" srcId="{8688ED19-CB49-4469-B601-4C775154E602}" destId="{68BBCB82-B688-4EC1-92B4-F002D0E3AF09}" srcOrd="0" destOrd="0" presId="urn:microsoft.com/office/officeart/2018/2/layout/IconVerticalSolidList"/>
    <dgm:cxn modelId="{4B14967A-3F07-45B2-BC95-38A5E6FC9F58}" type="presParOf" srcId="{8688ED19-CB49-4469-B601-4C775154E602}" destId="{54E8B620-2DF2-4C25-8094-E4C824EF412A}" srcOrd="1" destOrd="0" presId="urn:microsoft.com/office/officeart/2018/2/layout/IconVerticalSolidList"/>
    <dgm:cxn modelId="{1DB446DE-A2EE-4513-8BDA-ABD174E01C8C}" type="presParOf" srcId="{8688ED19-CB49-4469-B601-4C775154E602}" destId="{7BED4225-BDF0-48AF-A332-E63F1FE9228A}" srcOrd="2" destOrd="0" presId="urn:microsoft.com/office/officeart/2018/2/layout/IconVerticalSolidList"/>
    <dgm:cxn modelId="{7B0B9C28-BA24-46E0-AD08-290C8DAE7FA2}" type="presParOf" srcId="{8688ED19-CB49-4469-B601-4C775154E602}" destId="{7500CD84-A42B-4280-A1DD-F5C19F6B0CED}" srcOrd="3" destOrd="0" presId="urn:microsoft.com/office/officeart/2018/2/layout/IconVerticalSolidList"/>
    <dgm:cxn modelId="{3DCDEE17-B79F-4117-AE09-37B1E2F3EF26}" type="presParOf" srcId="{AB4BD362-D7CD-4EE2-AF1C-96325154B691}" destId="{1C847BF0-35BE-4B21-909E-EDD88F89C0B3}" srcOrd="3" destOrd="0" presId="urn:microsoft.com/office/officeart/2018/2/layout/IconVerticalSolidList"/>
    <dgm:cxn modelId="{5E9E0B02-6FF3-4491-B181-64E77468D4EC}" type="presParOf" srcId="{AB4BD362-D7CD-4EE2-AF1C-96325154B691}" destId="{1C45F006-0641-4AD9-85A4-C514321DBD1E}" srcOrd="4" destOrd="0" presId="urn:microsoft.com/office/officeart/2018/2/layout/IconVerticalSolidList"/>
    <dgm:cxn modelId="{F031666C-30B7-4489-A01D-D77BEAE2EC4C}" type="presParOf" srcId="{1C45F006-0641-4AD9-85A4-C514321DBD1E}" destId="{ADD91971-0CC9-4AF2-B402-CE29F0C5B3F4}" srcOrd="0" destOrd="0" presId="urn:microsoft.com/office/officeart/2018/2/layout/IconVerticalSolidList"/>
    <dgm:cxn modelId="{7D3A4967-A162-4B34-A0C7-25BBC8D355F4}" type="presParOf" srcId="{1C45F006-0641-4AD9-85A4-C514321DBD1E}" destId="{F273C960-4974-428C-BD68-97BD94770C0F}" srcOrd="1" destOrd="0" presId="urn:microsoft.com/office/officeart/2018/2/layout/IconVerticalSolidList"/>
    <dgm:cxn modelId="{712CC16E-81E1-44B0-BA92-D6C73BC64A18}" type="presParOf" srcId="{1C45F006-0641-4AD9-85A4-C514321DBD1E}" destId="{D6BE4F5F-498D-4B91-BE7F-53A62CF652CC}" srcOrd="2" destOrd="0" presId="urn:microsoft.com/office/officeart/2018/2/layout/IconVerticalSolidList"/>
    <dgm:cxn modelId="{3D3DD155-0ACD-4923-8242-3606414A5C58}" type="presParOf" srcId="{1C45F006-0641-4AD9-85A4-C514321DBD1E}" destId="{A4302121-71E3-4E54-9D76-73095E818F4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7AE898-BA22-405A-A117-EA6F4A882BD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B20C484-361D-4D1F-8735-6E2169A972A7}">
      <dgm:prSet/>
      <dgm:spPr/>
      <dgm:t>
        <a:bodyPr/>
        <a:lstStyle/>
        <a:p>
          <a:r>
            <a:rPr lang="en-US"/>
            <a:t>Use MongoDB to manage the restaurant database and develop a REST API with Express.js that allows users to interact dynamically with the application creating endpoints for adding comments, rating and registering new restaurants, as well as searching and filtering information.</a:t>
          </a:r>
        </a:p>
      </dgm:t>
    </dgm:pt>
    <dgm:pt modelId="{5C5FE85A-3493-473E-916D-223921463A24}" type="parTrans" cxnId="{DCD10A4A-60A8-4502-95C4-BCCE90884173}">
      <dgm:prSet/>
      <dgm:spPr/>
      <dgm:t>
        <a:bodyPr/>
        <a:lstStyle/>
        <a:p>
          <a:endParaRPr lang="en-US"/>
        </a:p>
      </dgm:t>
    </dgm:pt>
    <dgm:pt modelId="{1981F3E6-0FCB-42B4-8019-37F6B42E8D99}" type="sibTrans" cxnId="{DCD10A4A-60A8-4502-95C4-BCCE90884173}">
      <dgm:prSet/>
      <dgm:spPr/>
      <dgm:t>
        <a:bodyPr/>
        <a:lstStyle/>
        <a:p>
          <a:endParaRPr lang="en-US"/>
        </a:p>
      </dgm:t>
    </dgm:pt>
    <dgm:pt modelId="{E388DF83-D893-44DC-85DC-B18CEF1A36C2}">
      <dgm:prSet/>
      <dgm:spPr/>
      <dgm:t>
        <a:bodyPr/>
        <a:lstStyle/>
        <a:p>
          <a:r>
            <a:rPr lang="en-US"/>
            <a:t>Improving significantly the user experience and keeping the directory’s content constantly updated.</a:t>
          </a:r>
        </a:p>
      </dgm:t>
    </dgm:pt>
    <dgm:pt modelId="{A99E22CC-47D9-4DBF-A189-FF1FF6D7EABC}" type="parTrans" cxnId="{4BCA5E0C-741B-4FFD-AAEB-ECF2A634D9A0}">
      <dgm:prSet/>
      <dgm:spPr/>
      <dgm:t>
        <a:bodyPr/>
        <a:lstStyle/>
        <a:p>
          <a:endParaRPr lang="en-US"/>
        </a:p>
      </dgm:t>
    </dgm:pt>
    <dgm:pt modelId="{DFE4633F-DAD4-4EF1-BB0C-045FABEADB53}" type="sibTrans" cxnId="{4BCA5E0C-741B-4FFD-AAEB-ECF2A634D9A0}">
      <dgm:prSet/>
      <dgm:spPr/>
      <dgm:t>
        <a:bodyPr/>
        <a:lstStyle/>
        <a:p>
          <a:endParaRPr lang="en-US"/>
        </a:p>
      </dgm:t>
    </dgm:pt>
    <dgm:pt modelId="{2FD7E0BB-23DB-4708-9830-638F5DF0D721}" type="pres">
      <dgm:prSet presAssocID="{217AE898-BA22-405A-A117-EA6F4A882BD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5E54D0-38AE-4C01-A39F-6F9358E01C4F}" type="pres">
      <dgm:prSet presAssocID="{6B20C484-361D-4D1F-8735-6E2169A972A7}" presName="hierRoot1" presStyleCnt="0"/>
      <dgm:spPr/>
    </dgm:pt>
    <dgm:pt modelId="{D88C8026-F4CB-4381-A08B-6A1A85D4274F}" type="pres">
      <dgm:prSet presAssocID="{6B20C484-361D-4D1F-8735-6E2169A972A7}" presName="composite" presStyleCnt="0"/>
      <dgm:spPr/>
    </dgm:pt>
    <dgm:pt modelId="{5509AA4F-CF90-49A0-B33A-73B8F2D2B7A2}" type="pres">
      <dgm:prSet presAssocID="{6B20C484-361D-4D1F-8735-6E2169A972A7}" presName="background" presStyleLbl="node0" presStyleIdx="0" presStyleCnt="2"/>
      <dgm:spPr/>
    </dgm:pt>
    <dgm:pt modelId="{944C097B-46EA-42B4-B867-2832F428B436}" type="pres">
      <dgm:prSet presAssocID="{6B20C484-361D-4D1F-8735-6E2169A972A7}" presName="text" presStyleLbl="fgAcc0" presStyleIdx="0" presStyleCnt="2">
        <dgm:presLayoutVars>
          <dgm:chPref val="3"/>
        </dgm:presLayoutVars>
      </dgm:prSet>
      <dgm:spPr/>
    </dgm:pt>
    <dgm:pt modelId="{E295EF46-6E6F-40B1-B71C-9C99A4B6C732}" type="pres">
      <dgm:prSet presAssocID="{6B20C484-361D-4D1F-8735-6E2169A972A7}" presName="hierChild2" presStyleCnt="0"/>
      <dgm:spPr/>
    </dgm:pt>
    <dgm:pt modelId="{CE0B8FB7-4941-414C-9111-C8DB595E03F7}" type="pres">
      <dgm:prSet presAssocID="{E388DF83-D893-44DC-85DC-B18CEF1A36C2}" presName="hierRoot1" presStyleCnt="0"/>
      <dgm:spPr/>
    </dgm:pt>
    <dgm:pt modelId="{17393AEE-31A3-45BF-8787-376AFA3B89A7}" type="pres">
      <dgm:prSet presAssocID="{E388DF83-D893-44DC-85DC-B18CEF1A36C2}" presName="composite" presStyleCnt="0"/>
      <dgm:spPr/>
    </dgm:pt>
    <dgm:pt modelId="{E60BDDFA-9776-49EF-969B-B5C4B3D62CEB}" type="pres">
      <dgm:prSet presAssocID="{E388DF83-D893-44DC-85DC-B18CEF1A36C2}" presName="background" presStyleLbl="node0" presStyleIdx="1" presStyleCnt="2"/>
      <dgm:spPr/>
    </dgm:pt>
    <dgm:pt modelId="{233A9B8C-4E69-4795-9D0F-47F06911383A}" type="pres">
      <dgm:prSet presAssocID="{E388DF83-D893-44DC-85DC-B18CEF1A36C2}" presName="text" presStyleLbl="fgAcc0" presStyleIdx="1" presStyleCnt="2">
        <dgm:presLayoutVars>
          <dgm:chPref val="3"/>
        </dgm:presLayoutVars>
      </dgm:prSet>
      <dgm:spPr/>
    </dgm:pt>
    <dgm:pt modelId="{A23B0B7E-61DD-49E0-81C3-3D441FD75750}" type="pres">
      <dgm:prSet presAssocID="{E388DF83-D893-44DC-85DC-B18CEF1A36C2}" presName="hierChild2" presStyleCnt="0"/>
      <dgm:spPr/>
    </dgm:pt>
  </dgm:ptLst>
  <dgm:cxnLst>
    <dgm:cxn modelId="{4BCA5E0C-741B-4FFD-AAEB-ECF2A634D9A0}" srcId="{217AE898-BA22-405A-A117-EA6F4A882BD6}" destId="{E388DF83-D893-44DC-85DC-B18CEF1A36C2}" srcOrd="1" destOrd="0" parTransId="{A99E22CC-47D9-4DBF-A189-FF1FF6D7EABC}" sibTransId="{DFE4633F-DAD4-4EF1-BB0C-045FABEADB53}"/>
    <dgm:cxn modelId="{DCD10A4A-60A8-4502-95C4-BCCE90884173}" srcId="{217AE898-BA22-405A-A117-EA6F4A882BD6}" destId="{6B20C484-361D-4D1F-8735-6E2169A972A7}" srcOrd="0" destOrd="0" parTransId="{5C5FE85A-3493-473E-916D-223921463A24}" sibTransId="{1981F3E6-0FCB-42B4-8019-37F6B42E8D99}"/>
    <dgm:cxn modelId="{D2FED94E-E2DB-4C64-877A-DC390B45C5B4}" type="presOf" srcId="{E388DF83-D893-44DC-85DC-B18CEF1A36C2}" destId="{233A9B8C-4E69-4795-9D0F-47F06911383A}" srcOrd="0" destOrd="0" presId="urn:microsoft.com/office/officeart/2005/8/layout/hierarchy1"/>
    <dgm:cxn modelId="{E5669C7D-2DD8-479F-AA67-0217E018DE96}" type="presOf" srcId="{217AE898-BA22-405A-A117-EA6F4A882BD6}" destId="{2FD7E0BB-23DB-4708-9830-638F5DF0D721}" srcOrd="0" destOrd="0" presId="urn:microsoft.com/office/officeart/2005/8/layout/hierarchy1"/>
    <dgm:cxn modelId="{C24DD6CF-2648-4E85-95D2-16CF78CACD40}" type="presOf" srcId="{6B20C484-361D-4D1F-8735-6E2169A972A7}" destId="{944C097B-46EA-42B4-B867-2832F428B436}" srcOrd="0" destOrd="0" presId="urn:microsoft.com/office/officeart/2005/8/layout/hierarchy1"/>
    <dgm:cxn modelId="{C210BCB4-F600-4F06-B053-84050921AB35}" type="presParOf" srcId="{2FD7E0BB-23DB-4708-9830-638F5DF0D721}" destId="{965E54D0-38AE-4C01-A39F-6F9358E01C4F}" srcOrd="0" destOrd="0" presId="urn:microsoft.com/office/officeart/2005/8/layout/hierarchy1"/>
    <dgm:cxn modelId="{BFA942CA-50A1-478E-BEC3-68EC46A4F853}" type="presParOf" srcId="{965E54D0-38AE-4C01-A39F-6F9358E01C4F}" destId="{D88C8026-F4CB-4381-A08B-6A1A85D4274F}" srcOrd="0" destOrd="0" presId="urn:microsoft.com/office/officeart/2005/8/layout/hierarchy1"/>
    <dgm:cxn modelId="{0F23313A-E9AF-4821-AB48-1ECB50325ADF}" type="presParOf" srcId="{D88C8026-F4CB-4381-A08B-6A1A85D4274F}" destId="{5509AA4F-CF90-49A0-B33A-73B8F2D2B7A2}" srcOrd="0" destOrd="0" presId="urn:microsoft.com/office/officeart/2005/8/layout/hierarchy1"/>
    <dgm:cxn modelId="{40696830-F4AE-4EFA-8DE6-4120FCEAA34A}" type="presParOf" srcId="{D88C8026-F4CB-4381-A08B-6A1A85D4274F}" destId="{944C097B-46EA-42B4-B867-2832F428B436}" srcOrd="1" destOrd="0" presId="urn:microsoft.com/office/officeart/2005/8/layout/hierarchy1"/>
    <dgm:cxn modelId="{876210BF-D221-43CD-BCEA-BCFE4B621037}" type="presParOf" srcId="{965E54D0-38AE-4C01-A39F-6F9358E01C4F}" destId="{E295EF46-6E6F-40B1-B71C-9C99A4B6C732}" srcOrd="1" destOrd="0" presId="urn:microsoft.com/office/officeart/2005/8/layout/hierarchy1"/>
    <dgm:cxn modelId="{1B2CC6F5-D833-490D-B560-98B6EF63EE59}" type="presParOf" srcId="{2FD7E0BB-23DB-4708-9830-638F5DF0D721}" destId="{CE0B8FB7-4941-414C-9111-C8DB595E03F7}" srcOrd="1" destOrd="0" presId="urn:microsoft.com/office/officeart/2005/8/layout/hierarchy1"/>
    <dgm:cxn modelId="{6467D9E7-8D58-4F43-93DC-BAC72886573A}" type="presParOf" srcId="{CE0B8FB7-4941-414C-9111-C8DB595E03F7}" destId="{17393AEE-31A3-45BF-8787-376AFA3B89A7}" srcOrd="0" destOrd="0" presId="urn:microsoft.com/office/officeart/2005/8/layout/hierarchy1"/>
    <dgm:cxn modelId="{9008737C-6894-42FF-89E8-68332F697FBC}" type="presParOf" srcId="{17393AEE-31A3-45BF-8787-376AFA3B89A7}" destId="{E60BDDFA-9776-49EF-969B-B5C4B3D62CEB}" srcOrd="0" destOrd="0" presId="urn:microsoft.com/office/officeart/2005/8/layout/hierarchy1"/>
    <dgm:cxn modelId="{82C89752-5956-47BB-B1CD-BE93461B31FF}" type="presParOf" srcId="{17393AEE-31A3-45BF-8787-376AFA3B89A7}" destId="{233A9B8C-4E69-4795-9D0F-47F06911383A}" srcOrd="1" destOrd="0" presId="urn:microsoft.com/office/officeart/2005/8/layout/hierarchy1"/>
    <dgm:cxn modelId="{BC80CBEC-E77E-4699-8065-AAA35EA23470}" type="presParOf" srcId="{CE0B8FB7-4941-414C-9111-C8DB595E03F7}" destId="{A23B0B7E-61DD-49E0-81C3-3D441FD757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3D51E3-7965-44B2-9155-71958F68A7F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CB8179-A2B4-4A7E-8AAA-09816EAD29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Sprint 1: S</a:t>
          </a:r>
          <a:r>
            <a:rPr lang="en-US" b="0" i="0" dirty="0"/>
            <a:t>etting up and developing a database in MongoDB, creating a database backup file, including collections and import scripts from CSV files.</a:t>
          </a:r>
          <a:endParaRPr lang="en-US" dirty="0"/>
        </a:p>
      </dgm:t>
    </dgm:pt>
    <dgm:pt modelId="{8FE89039-6B20-4108-A2FB-54FC22CE086A}" type="parTrans" cxnId="{31CD196C-C506-4F4C-AD6D-B4072256383E}">
      <dgm:prSet/>
      <dgm:spPr/>
      <dgm:t>
        <a:bodyPr/>
        <a:lstStyle/>
        <a:p>
          <a:endParaRPr lang="en-US"/>
        </a:p>
      </dgm:t>
    </dgm:pt>
    <dgm:pt modelId="{0ACAA9E0-242E-4A97-B245-A0EC165A48AB}" type="sibTrans" cxnId="{31CD196C-C506-4F4C-AD6D-B4072256383E}">
      <dgm:prSet/>
      <dgm:spPr/>
      <dgm:t>
        <a:bodyPr/>
        <a:lstStyle/>
        <a:p>
          <a:endParaRPr lang="en-US"/>
        </a:p>
      </dgm:t>
    </dgm:pt>
    <dgm:pt modelId="{04A8FAFC-6A99-4DC7-82B9-E3AB713015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Sprint 2: D</a:t>
          </a:r>
          <a:r>
            <a:rPr lang="en-US" b="0" i="0" dirty="0"/>
            <a:t>evelop a RESTful API using Express.js and MongoDB, conducting tests in Postman to verify the proper functioning of the API.</a:t>
          </a:r>
          <a:endParaRPr lang="en-US" dirty="0"/>
        </a:p>
      </dgm:t>
    </dgm:pt>
    <dgm:pt modelId="{A54079AF-CECC-45C4-A833-BF6AE08C66F4}" type="parTrans" cxnId="{06954E7F-DC97-474C-96B8-4CA10C1E07DD}">
      <dgm:prSet/>
      <dgm:spPr/>
      <dgm:t>
        <a:bodyPr/>
        <a:lstStyle/>
        <a:p>
          <a:endParaRPr lang="en-US"/>
        </a:p>
      </dgm:t>
    </dgm:pt>
    <dgm:pt modelId="{30F4E9B1-67A6-4EEF-8213-FC7ABCC6ED32}" type="sibTrans" cxnId="{06954E7F-DC97-474C-96B8-4CA10C1E07DD}">
      <dgm:prSet/>
      <dgm:spPr/>
      <dgm:t>
        <a:bodyPr/>
        <a:lstStyle/>
        <a:p>
          <a:endParaRPr lang="en-US"/>
        </a:p>
      </dgm:t>
    </dgm:pt>
    <dgm:pt modelId="{A5E0CC82-B975-4FF8-A3AD-392F4AF4FA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Sprint 3: D</a:t>
          </a:r>
          <a:r>
            <a:rPr lang="en-US" b="0" i="0" dirty="0"/>
            <a:t>evelop new functionalities for the RESTful API by adding search and filtering capabilities, conducting tests in Postman to demonstrate the functionality of these new features.</a:t>
          </a:r>
          <a:endParaRPr lang="en-US" dirty="0"/>
        </a:p>
      </dgm:t>
    </dgm:pt>
    <dgm:pt modelId="{6A1EDE3A-F1C9-48BA-9ADC-E36FC3CA58E3}" type="parTrans" cxnId="{2C3499F0-0ED2-4FF4-A0B2-8BAED4BBCB80}">
      <dgm:prSet/>
      <dgm:spPr/>
      <dgm:t>
        <a:bodyPr/>
        <a:lstStyle/>
        <a:p>
          <a:endParaRPr lang="en-US"/>
        </a:p>
      </dgm:t>
    </dgm:pt>
    <dgm:pt modelId="{E29E54DE-1F04-46BF-BF37-1357559A2D8C}" type="sibTrans" cxnId="{2C3499F0-0ED2-4FF4-A0B2-8BAED4BBCB80}">
      <dgm:prSet/>
      <dgm:spPr/>
      <dgm:t>
        <a:bodyPr/>
        <a:lstStyle/>
        <a:p>
          <a:endParaRPr lang="en-US"/>
        </a:p>
      </dgm:t>
    </dgm:pt>
    <dgm:pt modelId="{7192592D-F214-45EA-ABA9-F00E06D9B6FB}" type="pres">
      <dgm:prSet presAssocID="{ED3D51E3-7965-44B2-9155-71958F68A7FC}" presName="root" presStyleCnt="0">
        <dgm:presLayoutVars>
          <dgm:dir/>
          <dgm:resizeHandles val="exact"/>
        </dgm:presLayoutVars>
      </dgm:prSet>
      <dgm:spPr/>
    </dgm:pt>
    <dgm:pt modelId="{5A3663A3-A647-4815-BF41-E85F7F6494CC}" type="pres">
      <dgm:prSet presAssocID="{99CB8179-A2B4-4A7E-8AAA-09816EAD29A7}" presName="compNode" presStyleCnt="0"/>
      <dgm:spPr/>
    </dgm:pt>
    <dgm:pt modelId="{0EBD6F90-7D9D-4761-84BA-92193F9B32F6}" type="pres">
      <dgm:prSet presAssocID="{99CB8179-A2B4-4A7E-8AAA-09816EAD29A7}" presName="bgRect" presStyleLbl="bgShp" presStyleIdx="0" presStyleCnt="3"/>
      <dgm:spPr/>
    </dgm:pt>
    <dgm:pt modelId="{6B5D7631-87A1-4E23-9B2A-5A89AABB4CAD}" type="pres">
      <dgm:prSet presAssocID="{99CB8179-A2B4-4A7E-8AAA-09816EAD29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BF669F00-8F13-455C-9444-8682F532099B}" type="pres">
      <dgm:prSet presAssocID="{99CB8179-A2B4-4A7E-8AAA-09816EAD29A7}" presName="spaceRect" presStyleCnt="0"/>
      <dgm:spPr/>
    </dgm:pt>
    <dgm:pt modelId="{6D171074-D40D-4519-89C6-B1DF8C8987D0}" type="pres">
      <dgm:prSet presAssocID="{99CB8179-A2B4-4A7E-8AAA-09816EAD29A7}" presName="parTx" presStyleLbl="revTx" presStyleIdx="0" presStyleCnt="3">
        <dgm:presLayoutVars>
          <dgm:chMax val="0"/>
          <dgm:chPref val="0"/>
        </dgm:presLayoutVars>
      </dgm:prSet>
      <dgm:spPr/>
    </dgm:pt>
    <dgm:pt modelId="{1802D2C5-215A-4443-AFD0-E4147215AACF}" type="pres">
      <dgm:prSet presAssocID="{0ACAA9E0-242E-4A97-B245-A0EC165A48AB}" presName="sibTrans" presStyleCnt="0"/>
      <dgm:spPr/>
    </dgm:pt>
    <dgm:pt modelId="{0E73B0C8-77D4-4444-8936-502C91E089EF}" type="pres">
      <dgm:prSet presAssocID="{04A8FAFC-6A99-4DC7-82B9-E3AB713015F1}" presName="compNode" presStyleCnt="0"/>
      <dgm:spPr/>
    </dgm:pt>
    <dgm:pt modelId="{A4FA63C9-524E-457D-B79E-7C29635D88B2}" type="pres">
      <dgm:prSet presAssocID="{04A8FAFC-6A99-4DC7-82B9-E3AB713015F1}" presName="bgRect" presStyleLbl="bgShp" presStyleIdx="1" presStyleCnt="3"/>
      <dgm:spPr/>
    </dgm:pt>
    <dgm:pt modelId="{F3F1C4E8-7AED-42BB-A394-D20535C3A953}" type="pres">
      <dgm:prSet presAssocID="{04A8FAFC-6A99-4DC7-82B9-E3AB713015F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0FDF92D4-5CB8-4FE1-9F74-32131B330CDE}" type="pres">
      <dgm:prSet presAssocID="{04A8FAFC-6A99-4DC7-82B9-E3AB713015F1}" presName="spaceRect" presStyleCnt="0"/>
      <dgm:spPr/>
    </dgm:pt>
    <dgm:pt modelId="{1C168D4D-2ADE-4C5A-B239-9DA4F6EF2C5A}" type="pres">
      <dgm:prSet presAssocID="{04A8FAFC-6A99-4DC7-82B9-E3AB713015F1}" presName="parTx" presStyleLbl="revTx" presStyleIdx="1" presStyleCnt="3">
        <dgm:presLayoutVars>
          <dgm:chMax val="0"/>
          <dgm:chPref val="0"/>
        </dgm:presLayoutVars>
      </dgm:prSet>
      <dgm:spPr/>
    </dgm:pt>
    <dgm:pt modelId="{47E72B79-CD90-42B4-A324-31A4F9389A38}" type="pres">
      <dgm:prSet presAssocID="{30F4E9B1-67A6-4EEF-8213-FC7ABCC6ED32}" presName="sibTrans" presStyleCnt="0"/>
      <dgm:spPr/>
    </dgm:pt>
    <dgm:pt modelId="{AE6A14C7-A252-448C-90B0-A3BE5214A4F7}" type="pres">
      <dgm:prSet presAssocID="{A5E0CC82-B975-4FF8-A3AD-392F4AF4FAA2}" presName="compNode" presStyleCnt="0"/>
      <dgm:spPr/>
    </dgm:pt>
    <dgm:pt modelId="{BFF8A076-B0C7-40F1-854E-CEC5E93F71F8}" type="pres">
      <dgm:prSet presAssocID="{A5E0CC82-B975-4FF8-A3AD-392F4AF4FAA2}" presName="bgRect" presStyleLbl="bgShp" presStyleIdx="2" presStyleCnt="3"/>
      <dgm:spPr/>
    </dgm:pt>
    <dgm:pt modelId="{E8C513E4-E12B-4A32-9017-44EED1EBFE17}" type="pres">
      <dgm:prSet presAssocID="{A5E0CC82-B975-4FF8-A3AD-392F4AF4FA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CA81C429-0782-4331-B273-2380DF5C3402}" type="pres">
      <dgm:prSet presAssocID="{A5E0CC82-B975-4FF8-A3AD-392F4AF4FAA2}" presName="spaceRect" presStyleCnt="0"/>
      <dgm:spPr/>
    </dgm:pt>
    <dgm:pt modelId="{D90B7805-9E75-4A62-A0C4-F2FEFF5D054F}" type="pres">
      <dgm:prSet presAssocID="{A5E0CC82-B975-4FF8-A3AD-392F4AF4FA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83EB506-FCC9-41D3-AA60-5AE0C03A3DA5}" type="presOf" srcId="{ED3D51E3-7965-44B2-9155-71958F68A7FC}" destId="{7192592D-F214-45EA-ABA9-F00E06D9B6FB}" srcOrd="0" destOrd="0" presId="urn:microsoft.com/office/officeart/2018/2/layout/IconVerticalSolidList"/>
    <dgm:cxn modelId="{7080921D-9711-484A-8F0C-EDE7DFB854FF}" type="presOf" srcId="{04A8FAFC-6A99-4DC7-82B9-E3AB713015F1}" destId="{1C168D4D-2ADE-4C5A-B239-9DA4F6EF2C5A}" srcOrd="0" destOrd="0" presId="urn:microsoft.com/office/officeart/2018/2/layout/IconVerticalSolidList"/>
    <dgm:cxn modelId="{31CD196C-C506-4F4C-AD6D-B4072256383E}" srcId="{ED3D51E3-7965-44B2-9155-71958F68A7FC}" destId="{99CB8179-A2B4-4A7E-8AAA-09816EAD29A7}" srcOrd="0" destOrd="0" parTransId="{8FE89039-6B20-4108-A2FB-54FC22CE086A}" sibTransId="{0ACAA9E0-242E-4A97-B245-A0EC165A48AB}"/>
    <dgm:cxn modelId="{28337B77-39C8-409D-B44F-95945660BA87}" type="presOf" srcId="{A5E0CC82-B975-4FF8-A3AD-392F4AF4FAA2}" destId="{D90B7805-9E75-4A62-A0C4-F2FEFF5D054F}" srcOrd="0" destOrd="0" presId="urn:microsoft.com/office/officeart/2018/2/layout/IconVerticalSolidList"/>
    <dgm:cxn modelId="{06954E7F-DC97-474C-96B8-4CA10C1E07DD}" srcId="{ED3D51E3-7965-44B2-9155-71958F68A7FC}" destId="{04A8FAFC-6A99-4DC7-82B9-E3AB713015F1}" srcOrd="1" destOrd="0" parTransId="{A54079AF-CECC-45C4-A833-BF6AE08C66F4}" sibTransId="{30F4E9B1-67A6-4EEF-8213-FC7ABCC6ED32}"/>
    <dgm:cxn modelId="{AE8BD4E6-29F4-474B-B3B7-4BED73199AC7}" type="presOf" srcId="{99CB8179-A2B4-4A7E-8AAA-09816EAD29A7}" destId="{6D171074-D40D-4519-89C6-B1DF8C8987D0}" srcOrd="0" destOrd="0" presId="urn:microsoft.com/office/officeart/2018/2/layout/IconVerticalSolidList"/>
    <dgm:cxn modelId="{2C3499F0-0ED2-4FF4-A0B2-8BAED4BBCB80}" srcId="{ED3D51E3-7965-44B2-9155-71958F68A7FC}" destId="{A5E0CC82-B975-4FF8-A3AD-392F4AF4FAA2}" srcOrd="2" destOrd="0" parTransId="{6A1EDE3A-F1C9-48BA-9ADC-E36FC3CA58E3}" sibTransId="{E29E54DE-1F04-46BF-BF37-1357559A2D8C}"/>
    <dgm:cxn modelId="{FB1371DE-4520-4787-9D0A-D818F5F3F41D}" type="presParOf" srcId="{7192592D-F214-45EA-ABA9-F00E06D9B6FB}" destId="{5A3663A3-A647-4815-BF41-E85F7F6494CC}" srcOrd="0" destOrd="0" presId="urn:microsoft.com/office/officeart/2018/2/layout/IconVerticalSolidList"/>
    <dgm:cxn modelId="{582D818D-9FE7-4648-A025-2B97F3C33B17}" type="presParOf" srcId="{5A3663A3-A647-4815-BF41-E85F7F6494CC}" destId="{0EBD6F90-7D9D-4761-84BA-92193F9B32F6}" srcOrd="0" destOrd="0" presId="urn:microsoft.com/office/officeart/2018/2/layout/IconVerticalSolidList"/>
    <dgm:cxn modelId="{9B047B9A-1F14-4421-B434-31F8AC8D1519}" type="presParOf" srcId="{5A3663A3-A647-4815-BF41-E85F7F6494CC}" destId="{6B5D7631-87A1-4E23-9B2A-5A89AABB4CAD}" srcOrd="1" destOrd="0" presId="urn:microsoft.com/office/officeart/2018/2/layout/IconVerticalSolidList"/>
    <dgm:cxn modelId="{2DAF923B-F0E2-4F0D-A0A4-6BA978C5CA0D}" type="presParOf" srcId="{5A3663A3-A647-4815-BF41-E85F7F6494CC}" destId="{BF669F00-8F13-455C-9444-8682F532099B}" srcOrd="2" destOrd="0" presId="urn:microsoft.com/office/officeart/2018/2/layout/IconVerticalSolidList"/>
    <dgm:cxn modelId="{2027FDA0-A17B-4FB1-9170-E5C8E837DB22}" type="presParOf" srcId="{5A3663A3-A647-4815-BF41-E85F7F6494CC}" destId="{6D171074-D40D-4519-89C6-B1DF8C8987D0}" srcOrd="3" destOrd="0" presId="urn:microsoft.com/office/officeart/2018/2/layout/IconVerticalSolidList"/>
    <dgm:cxn modelId="{DAA915C9-73B8-4517-A8AC-EE38B065220B}" type="presParOf" srcId="{7192592D-F214-45EA-ABA9-F00E06D9B6FB}" destId="{1802D2C5-215A-4443-AFD0-E4147215AACF}" srcOrd="1" destOrd="0" presId="urn:microsoft.com/office/officeart/2018/2/layout/IconVerticalSolidList"/>
    <dgm:cxn modelId="{D7EC12FC-8928-49A8-8F91-47910D04E446}" type="presParOf" srcId="{7192592D-F214-45EA-ABA9-F00E06D9B6FB}" destId="{0E73B0C8-77D4-4444-8936-502C91E089EF}" srcOrd="2" destOrd="0" presId="urn:microsoft.com/office/officeart/2018/2/layout/IconVerticalSolidList"/>
    <dgm:cxn modelId="{E6921AF6-11FF-4BA1-8903-C7B5C0036040}" type="presParOf" srcId="{0E73B0C8-77D4-4444-8936-502C91E089EF}" destId="{A4FA63C9-524E-457D-B79E-7C29635D88B2}" srcOrd="0" destOrd="0" presId="urn:microsoft.com/office/officeart/2018/2/layout/IconVerticalSolidList"/>
    <dgm:cxn modelId="{94D084E6-2B8F-404D-8448-904EF192562F}" type="presParOf" srcId="{0E73B0C8-77D4-4444-8936-502C91E089EF}" destId="{F3F1C4E8-7AED-42BB-A394-D20535C3A953}" srcOrd="1" destOrd="0" presId="urn:microsoft.com/office/officeart/2018/2/layout/IconVerticalSolidList"/>
    <dgm:cxn modelId="{950906F9-7DB2-446E-82DF-4B3D98571F16}" type="presParOf" srcId="{0E73B0C8-77D4-4444-8936-502C91E089EF}" destId="{0FDF92D4-5CB8-4FE1-9F74-32131B330CDE}" srcOrd="2" destOrd="0" presId="urn:microsoft.com/office/officeart/2018/2/layout/IconVerticalSolidList"/>
    <dgm:cxn modelId="{B58C7252-0FD4-46A2-8F91-7F7085B73805}" type="presParOf" srcId="{0E73B0C8-77D4-4444-8936-502C91E089EF}" destId="{1C168D4D-2ADE-4C5A-B239-9DA4F6EF2C5A}" srcOrd="3" destOrd="0" presId="urn:microsoft.com/office/officeart/2018/2/layout/IconVerticalSolidList"/>
    <dgm:cxn modelId="{4BD5A7EB-89B0-4549-A47D-928007F96E60}" type="presParOf" srcId="{7192592D-F214-45EA-ABA9-F00E06D9B6FB}" destId="{47E72B79-CD90-42B4-A324-31A4F9389A38}" srcOrd="3" destOrd="0" presId="urn:microsoft.com/office/officeart/2018/2/layout/IconVerticalSolidList"/>
    <dgm:cxn modelId="{A2FC003E-D59F-47A3-B3C7-B14BAF0D8743}" type="presParOf" srcId="{7192592D-F214-45EA-ABA9-F00E06D9B6FB}" destId="{AE6A14C7-A252-448C-90B0-A3BE5214A4F7}" srcOrd="4" destOrd="0" presId="urn:microsoft.com/office/officeart/2018/2/layout/IconVerticalSolidList"/>
    <dgm:cxn modelId="{D8332A29-E7BA-4272-83F4-8E6BAE0F8830}" type="presParOf" srcId="{AE6A14C7-A252-448C-90B0-A3BE5214A4F7}" destId="{BFF8A076-B0C7-40F1-854E-CEC5E93F71F8}" srcOrd="0" destOrd="0" presId="urn:microsoft.com/office/officeart/2018/2/layout/IconVerticalSolidList"/>
    <dgm:cxn modelId="{BE1427FE-9B87-46B3-A81C-CB185D827F09}" type="presParOf" srcId="{AE6A14C7-A252-448C-90B0-A3BE5214A4F7}" destId="{E8C513E4-E12B-4A32-9017-44EED1EBFE17}" srcOrd="1" destOrd="0" presId="urn:microsoft.com/office/officeart/2018/2/layout/IconVerticalSolidList"/>
    <dgm:cxn modelId="{2F88265B-56A2-4413-A91C-0688CC5170DC}" type="presParOf" srcId="{AE6A14C7-A252-448C-90B0-A3BE5214A4F7}" destId="{CA81C429-0782-4331-B273-2380DF5C3402}" srcOrd="2" destOrd="0" presId="urn:microsoft.com/office/officeart/2018/2/layout/IconVerticalSolidList"/>
    <dgm:cxn modelId="{E5380AEB-2A2C-4FB1-800E-63D14FE28371}" type="presParOf" srcId="{AE6A14C7-A252-448C-90B0-A3BE5214A4F7}" destId="{D90B7805-9E75-4A62-A0C4-F2FEFF5D05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1BFF2B-7E01-4B38-B2DA-65B34262B8D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0AF5BE-96B3-4252-B240-3ADF3016ACCE}">
      <dgm:prSet/>
      <dgm:spPr/>
      <dgm:t>
        <a:bodyPr/>
        <a:lstStyle/>
        <a:p>
          <a:r>
            <a:rPr lang="es-MX" b="1" i="0" baseline="0"/>
            <a:t>Stateless importer</a:t>
          </a:r>
          <a:r>
            <a:rPr lang="es-MX" b="0" i="0" baseline="0"/>
            <a:t>: run on-demand, parallelize by author list (N authors → N workers).</a:t>
          </a:r>
          <a:endParaRPr lang="en-US"/>
        </a:p>
      </dgm:t>
    </dgm:pt>
    <dgm:pt modelId="{AEC81BAF-4EC5-4AD6-923B-BB9C702A591A}" type="parTrans" cxnId="{86ED36A4-8514-4E32-A9F3-E4BC0C5CBB39}">
      <dgm:prSet/>
      <dgm:spPr/>
      <dgm:t>
        <a:bodyPr/>
        <a:lstStyle/>
        <a:p>
          <a:endParaRPr lang="en-US"/>
        </a:p>
      </dgm:t>
    </dgm:pt>
    <dgm:pt modelId="{A2129298-36B5-4F19-AA0A-15FAEA8A725D}" type="sibTrans" cxnId="{86ED36A4-8514-4E32-A9F3-E4BC0C5CBB39}">
      <dgm:prSet/>
      <dgm:spPr/>
      <dgm:t>
        <a:bodyPr/>
        <a:lstStyle/>
        <a:p>
          <a:endParaRPr lang="en-US"/>
        </a:p>
      </dgm:t>
    </dgm:pt>
    <dgm:pt modelId="{A3E0BE63-5C21-4747-AC31-2118826DC783}">
      <dgm:prSet/>
      <dgm:spPr/>
      <dgm:t>
        <a:bodyPr/>
        <a:lstStyle/>
        <a:p>
          <a:r>
            <a:rPr lang="es-MX" b="1" i="0" baseline="0"/>
            <a:t>Storage abstraction</a:t>
          </a:r>
          <a:r>
            <a:rPr lang="es-MX" b="0" i="0" baseline="0"/>
            <a:t>: start with </a:t>
          </a:r>
          <a:r>
            <a:rPr lang="es-MX" b="1" i="0" baseline="0"/>
            <a:t>SQLite</a:t>
          </a:r>
          <a:r>
            <a:rPr lang="es-MX" b="0" i="0" baseline="0"/>
            <a:t> → switchable to </a:t>
          </a:r>
          <a:r>
            <a:rPr lang="es-MX" b="1" i="0" baseline="0"/>
            <a:t>PostgreSQL/MySQL</a:t>
          </a:r>
          <a:r>
            <a:rPr lang="es-MX" b="0" i="0" baseline="0"/>
            <a:t> if volume grows.</a:t>
          </a:r>
          <a:endParaRPr lang="en-US"/>
        </a:p>
      </dgm:t>
    </dgm:pt>
    <dgm:pt modelId="{9A6B4EFC-4259-48E3-B2B8-205D9BFB6B0F}" type="parTrans" cxnId="{B492AE1A-159C-4EB0-8D9C-3139D6F42626}">
      <dgm:prSet/>
      <dgm:spPr/>
      <dgm:t>
        <a:bodyPr/>
        <a:lstStyle/>
        <a:p>
          <a:endParaRPr lang="en-US"/>
        </a:p>
      </dgm:t>
    </dgm:pt>
    <dgm:pt modelId="{82065C59-A5EE-456E-AC9B-0413C96D07D1}" type="sibTrans" cxnId="{B492AE1A-159C-4EB0-8D9C-3139D6F42626}">
      <dgm:prSet/>
      <dgm:spPr/>
      <dgm:t>
        <a:bodyPr/>
        <a:lstStyle/>
        <a:p>
          <a:endParaRPr lang="en-US"/>
        </a:p>
      </dgm:t>
    </dgm:pt>
    <dgm:pt modelId="{9715D630-6610-41A6-AA57-CCADE8B85BB6}">
      <dgm:prSet/>
      <dgm:spPr/>
      <dgm:t>
        <a:bodyPr/>
        <a:lstStyle/>
        <a:p>
          <a:r>
            <a:rPr lang="es-MX" b="1" i="0" baseline="0"/>
            <a:t>Idempotent writes</a:t>
          </a:r>
          <a:r>
            <a:rPr lang="es-MX" b="0" i="0" baseline="0"/>
            <a:t>: UNIQUE(researcher_id, title) enables safe re-runs at scale.</a:t>
          </a:r>
          <a:endParaRPr lang="en-US"/>
        </a:p>
      </dgm:t>
    </dgm:pt>
    <dgm:pt modelId="{94795E80-AD67-4F95-883A-10EEA43F95E4}" type="parTrans" cxnId="{664667F6-7F9F-4BA6-ACAC-815247D01225}">
      <dgm:prSet/>
      <dgm:spPr/>
      <dgm:t>
        <a:bodyPr/>
        <a:lstStyle/>
        <a:p>
          <a:endParaRPr lang="en-US"/>
        </a:p>
      </dgm:t>
    </dgm:pt>
    <dgm:pt modelId="{5ED65DEF-F325-4A9B-B6BD-DA7A788B0645}" type="sibTrans" cxnId="{664667F6-7F9F-4BA6-ACAC-815247D01225}">
      <dgm:prSet/>
      <dgm:spPr/>
      <dgm:t>
        <a:bodyPr/>
        <a:lstStyle/>
        <a:p>
          <a:endParaRPr lang="en-US"/>
        </a:p>
      </dgm:t>
    </dgm:pt>
    <dgm:pt modelId="{C9003CC0-A9A8-493E-8352-C66C2B80817F}">
      <dgm:prSet/>
      <dgm:spPr/>
      <dgm:t>
        <a:bodyPr/>
        <a:lstStyle/>
        <a:p>
          <a:r>
            <a:rPr lang="es-MX" b="1" i="0" baseline="0"/>
            <a:t>Incremental fetch</a:t>
          </a:r>
          <a:r>
            <a:rPr lang="es-MX" b="0" i="0" baseline="0"/>
            <a:t>: import only new/updated items (cache last-run timestamp).</a:t>
          </a:r>
          <a:endParaRPr lang="en-US"/>
        </a:p>
      </dgm:t>
    </dgm:pt>
    <dgm:pt modelId="{81ADC713-33F1-4DE6-AC50-0333037EA4BD}" type="parTrans" cxnId="{470CB583-445B-4CC1-A9CE-397EBBBF5797}">
      <dgm:prSet/>
      <dgm:spPr/>
      <dgm:t>
        <a:bodyPr/>
        <a:lstStyle/>
        <a:p>
          <a:endParaRPr lang="en-US"/>
        </a:p>
      </dgm:t>
    </dgm:pt>
    <dgm:pt modelId="{CBD158BF-9866-4717-8610-F6EE3FB43AEF}" type="sibTrans" cxnId="{470CB583-445B-4CC1-A9CE-397EBBBF5797}">
      <dgm:prSet/>
      <dgm:spPr/>
      <dgm:t>
        <a:bodyPr/>
        <a:lstStyle/>
        <a:p>
          <a:endParaRPr lang="en-US"/>
        </a:p>
      </dgm:t>
    </dgm:pt>
    <dgm:pt modelId="{8F3A96AC-0244-4FA6-A792-7C41102EB128}" type="pres">
      <dgm:prSet presAssocID="{921BFF2B-7E01-4B38-B2DA-65B34262B8D5}" presName="vert0" presStyleCnt="0">
        <dgm:presLayoutVars>
          <dgm:dir/>
          <dgm:animOne val="branch"/>
          <dgm:animLvl val="lvl"/>
        </dgm:presLayoutVars>
      </dgm:prSet>
      <dgm:spPr/>
    </dgm:pt>
    <dgm:pt modelId="{D1E516DD-9CBF-44E5-AABC-62257DA4A96B}" type="pres">
      <dgm:prSet presAssocID="{5E0AF5BE-96B3-4252-B240-3ADF3016ACCE}" presName="thickLine" presStyleLbl="alignNode1" presStyleIdx="0" presStyleCnt="4"/>
      <dgm:spPr/>
    </dgm:pt>
    <dgm:pt modelId="{5D1AE6DF-F952-4566-BB41-B2CB5EC00745}" type="pres">
      <dgm:prSet presAssocID="{5E0AF5BE-96B3-4252-B240-3ADF3016ACCE}" presName="horz1" presStyleCnt="0"/>
      <dgm:spPr/>
    </dgm:pt>
    <dgm:pt modelId="{C89ADD57-A26A-4AB3-AC63-7395637D4691}" type="pres">
      <dgm:prSet presAssocID="{5E0AF5BE-96B3-4252-B240-3ADF3016ACCE}" presName="tx1" presStyleLbl="revTx" presStyleIdx="0" presStyleCnt="4"/>
      <dgm:spPr/>
    </dgm:pt>
    <dgm:pt modelId="{BB92614E-1481-41CC-AB99-F83BAE29809B}" type="pres">
      <dgm:prSet presAssocID="{5E0AF5BE-96B3-4252-B240-3ADF3016ACCE}" presName="vert1" presStyleCnt="0"/>
      <dgm:spPr/>
    </dgm:pt>
    <dgm:pt modelId="{F053A079-51CA-463D-B285-1B9E1FD45DFD}" type="pres">
      <dgm:prSet presAssocID="{A3E0BE63-5C21-4747-AC31-2118826DC783}" presName="thickLine" presStyleLbl="alignNode1" presStyleIdx="1" presStyleCnt="4"/>
      <dgm:spPr/>
    </dgm:pt>
    <dgm:pt modelId="{8E6664CB-2B63-40D6-9526-CE63D27CCC31}" type="pres">
      <dgm:prSet presAssocID="{A3E0BE63-5C21-4747-AC31-2118826DC783}" presName="horz1" presStyleCnt="0"/>
      <dgm:spPr/>
    </dgm:pt>
    <dgm:pt modelId="{918747F0-12F6-4A07-B4B8-C58A2FC86828}" type="pres">
      <dgm:prSet presAssocID="{A3E0BE63-5C21-4747-AC31-2118826DC783}" presName="tx1" presStyleLbl="revTx" presStyleIdx="1" presStyleCnt="4"/>
      <dgm:spPr/>
    </dgm:pt>
    <dgm:pt modelId="{FB916B36-E551-420B-973C-D4A0E40AEE45}" type="pres">
      <dgm:prSet presAssocID="{A3E0BE63-5C21-4747-AC31-2118826DC783}" presName="vert1" presStyleCnt="0"/>
      <dgm:spPr/>
    </dgm:pt>
    <dgm:pt modelId="{DD55A046-4543-4E09-9B66-E9F77B92AD96}" type="pres">
      <dgm:prSet presAssocID="{9715D630-6610-41A6-AA57-CCADE8B85BB6}" presName="thickLine" presStyleLbl="alignNode1" presStyleIdx="2" presStyleCnt="4"/>
      <dgm:spPr/>
    </dgm:pt>
    <dgm:pt modelId="{6924D17B-820C-4BC7-BDFF-1C9728BF416B}" type="pres">
      <dgm:prSet presAssocID="{9715D630-6610-41A6-AA57-CCADE8B85BB6}" presName="horz1" presStyleCnt="0"/>
      <dgm:spPr/>
    </dgm:pt>
    <dgm:pt modelId="{C96C688C-ECC5-4AF7-B990-3B50A73F4A58}" type="pres">
      <dgm:prSet presAssocID="{9715D630-6610-41A6-AA57-CCADE8B85BB6}" presName="tx1" presStyleLbl="revTx" presStyleIdx="2" presStyleCnt="4"/>
      <dgm:spPr/>
    </dgm:pt>
    <dgm:pt modelId="{99F880C8-B63E-4845-83A4-590820423246}" type="pres">
      <dgm:prSet presAssocID="{9715D630-6610-41A6-AA57-CCADE8B85BB6}" presName="vert1" presStyleCnt="0"/>
      <dgm:spPr/>
    </dgm:pt>
    <dgm:pt modelId="{75C11E0A-6D22-4753-AAF8-BEA511AE3FD3}" type="pres">
      <dgm:prSet presAssocID="{C9003CC0-A9A8-493E-8352-C66C2B80817F}" presName="thickLine" presStyleLbl="alignNode1" presStyleIdx="3" presStyleCnt="4"/>
      <dgm:spPr/>
    </dgm:pt>
    <dgm:pt modelId="{71E17F95-8ABD-48C6-AD9D-8DC0BA2EB0C8}" type="pres">
      <dgm:prSet presAssocID="{C9003CC0-A9A8-493E-8352-C66C2B80817F}" presName="horz1" presStyleCnt="0"/>
      <dgm:spPr/>
    </dgm:pt>
    <dgm:pt modelId="{D242B5BC-BB34-453C-915B-B2EF583BFECF}" type="pres">
      <dgm:prSet presAssocID="{C9003CC0-A9A8-493E-8352-C66C2B80817F}" presName="tx1" presStyleLbl="revTx" presStyleIdx="3" presStyleCnt="4"/>
      <dgm:spPr/>
    </dgm:pt>
    <dgm:pt modelId="{CFE631B9-9BF2-4B17-A0AE-91102614D72C}" type="pres">
      <dgm:prSet presAssocID="{C9003CC0-A9A8-493E-8352-C66C2B80817F}" presName="vert1" presStyleCnt="0"/>
      <dgm:spPr/>
    </dgm:pt>
  </dgm:ptLst>
  <dgm:cxnLst>
    <dgm:cxn modelId="{0DD73C05-BFF9-401D-B05B-11863E3EF23E}" type="presOf" srcId="{9715D630-6610-41A6-AA57-CCADE8B85BB6}" destId="{C96C688C-ECC5-4AF7-B990-3B50A73F4A58}" srcOrd="0" destOrd="0" presId="urn:microsoft.com/office/officeart/2008/layout/LinedList"/>
    <dgm:cxn modelId="{40BDB007-D14B-4C12-809F-5BC1FA387698}" type="presOf" srcId="{A3E0BE63-5C21-4747-AC31-2118826DC783}" destId="{918747F0-12F6-4A07-B4B8-C58A2FC86828}" srcOrd="0" destOrd="0" presId="urn:microsoft.com/office/officeart/2008/layout/LinedList"/>
    <dgm:cxn modelId="{E233A00B-D127-40E6-82E8-EF2259FE1437}" type="presOf" srcId="{C9003CC0-A9A8-493E-8352-C66C2B80817F}" destId="{D242B5BC-BB34-453C-915B-B2EF583BFECF}" srcOrd="0" destOrd="0" presId="urn:microsoft.com/office/officeart/2008/layout/LinedList"/>
    <dgm:cxn modelId="{3B781518-295E-4AED-B901-20C03624AF6A}" type="presOf" srcId="{5E0AF5BE-96B3-4252-B240-3ADF3016ACCE}" destId="{C89ADD57-A26A-4AB3-AC63-7395637D4691}" srcOrd="0" destOrd="0" presId="urn:microsoft.com/office/officeart/2008/layout/LinedList"/>
    <dgm:cxn modelId="{B492AE1A-159C-4EB0-8D9C-3139D6F42626}" srcId="{921BFF2B-7E01-4B38-B2DA-65B34262B8D5}" destId="{A3E0BE63-5C21-4747-AC31-2118826DC783}" srcOrd="1" destOrd="0" parTransId="{9A6B4EFC-4259-48E3-B2B8-205D9BFB6B0F}" sibTransId="{82065C59-A5EE-456E-AC9B-0413C96D07D1}"/>
    <dgm:cxn modelId="{C1F24836-FC83-40C8-96F2-DEF271403013}" type="presOf" srcId="{921BFF2B-7E01-4B38-B2DA-65B34262B8D5}" destId="{8F3A96AC-0244-4FA6-A792-7C41102EB128}" srcOrd="0" destOrd="0" presId="urn:microsoft.com/office/officeart/2008/layout/LinedList"/>
    <dgm:cxn modelId="{470CB583-445B-4CC1-A9CE-397EBBBF5797}" srcId="{921BFF2B-7E01-4B38-B2DA-65B34262B8D5}" destId="{C9003CC0-A9A8-493E-8352-C66C2B80817F}" srcOrd="3" destOrd="0" parTransId="{81ADC713-33F1-4DE6-AC50-0333037EA4BD}" sibTransId="{CBD158BF-9866-4717-8610-F6EE3FB43AEF}"/>
    <dgm:cxn modelId="{86ED36A4-8514-4E32-A9F3-E4BC0C5CBB39}" srcId="{921BFF2B-7E01-4B38-B2DA-65B34262B8D5}" destId="{5E0AF5BE-96B3-4252-B240-3ADF3016ACCE}" srcOrd="0" destOrd="0" parTransId="{AEC81BAF-4EC5-4AD6-923B-BB9C702A591A}" sibTransId="{A2129298-36B5-4F19-AA0A-15FAEA8A725D}"/>
    <dgm:cxn modelId="{664667F6-7F9F-4BA6-ACAC-815247D01225}" srcId="{921BFF2B-7E01-4B38-B2DA-65B34262B8D5}" destId="{9715D630-6610-41A6-AA57-CCADE8B85BB6}" srcOrd="2" destOrd="0" parTransId="{94795E80-AD67-4F95-883A-10EEA43F95E4}" sibTransId="{5ED65DEF-F325-4A9B-B6BD-DA7A788B0645}"/>
    <dgm:cxn modelId="{558B428B-1950-4BDC-8190-E59938AE0E6D}" type="presParOf" srcId="{8F3A96AC-0244-4FA6-A792-7C41102EB128}" destId="{D1E516DD-9CBF-44E5-AABC-62257DA4A96B}" srcOrd="0" destOrd="0" presId="urn:microsoft.com/office/officeart/2008/layout/LinedList"/>
    <dgm:cxn modelId="{10D0A836-4CAF-425F-AD07-18FBBF6AA2B0}" type="presParOf" srcId="{8F3A96AC-0244-4FA6-A792-7C41102EB128}" destId="{5D1AE6DF-F952-4566-BB41-B2CB5EC00745}" srcOrd="1" destOrd="0" presId="urn:microsoft.com/office/officeart/2008/layout/LinedList"/>
    <dgm:cxn modelId="{0413056B-2DD3-490B-AD51-C49F665B01D6}" type="presParOf" srcId="{5D1AE6DF-F952-4566-BB41-B2CB5EC00745}" destId="{C89ADD57-A26A-4AB3-AC63-7395637D4691}" srcOrd="0" destOrd="0" presId="urn:microsoft.com/office/officeart/2008/layout/LinedList"/>
    <dgm:cxn modelId="{3D5DE745-7F43-4F6A-A172-9ECC36F0B259}" type="presParOf" srcId="{5D1AE6DF-F952-4566-BB41-B2CB5EC00745}" destId="{BB92614E-1481-41CC-AB99-F83BAE29809B}" srcOrd="1" destOrd="0" presId="urn:microsoft.com/office/officeart/2008/layout/LinedList"/>
    <dgm:cxn modelId="{AF06DAB5-0FF9-43F6-A6C6-276A177730FA}" type="presParOf" srcId="{8F3A96AC-0244-4FA6-A792-7C41102EB128}" destId="{F053A079-51CA-463D-B285-1B9E1FD45DFD}" srcOrd="2" destOrd="0" presId="urn:microsoft.com/office/officeart/2008/layout/LinedList"/>
    <dgm:cxn modelId="{868B57B8-D9AE-43A3-BDAD-95147411B874}" type="presParOf" srcId="{8F3A96AC-0244-4FA6-A792-7C41102EB128}" destId="{8E6664CB-2B63-40D6-9526-CE63D27CCC31}" srcOrd="3" destOrd="0" presId="urn:microsoft.com/office/officeart/2008/layout/LinedList"/>
    <dgm:cxn modelId="{CFEDBFC4-6DB2-4D2E-B373-BE2EF73536BD}" type="presParOf" srcId="{8E6664CB-2B63-40D6-9526-CE63D27CCC31}" destId="{918747F0-12F6-4A07-B4B8-C58A2FC86828}" srcOrd="0" destOrd="0" presId="urn:microsoft.com/office/officeart/2008/layout/LinedList"/>
    <dgm:cxn modelId="{7242E991-AFB0-455D-8FA8-83198F3493EE}" type="presParOf" srcId="{8E6664CB-2B63-40D6-9526-CE63D27CCC31}" destId="{FB916B36-E551-420B-973C-D4A0E40AEE45}" srcOrd="1" destOrd="0" presId="urn:microsoft.com/office/officeart/2008/layout/LinedList"/>
    <dgm:cxn modelId="{6FB75342-AA9A-48B2-B5A7-16D8BD9761E1}" type="presParOf" srcId="{8F3A96AC-0244-4FA6-A792-7C41102EB128}" destId="{DD55A046-4543-4E09-9B66-E9F77B92AD96}" srcOrd="4" destOrd="0" presId="urn:microsoft.com/office/officeart/2008/layout/LinedList"/>
    <dgm:cxn modelId="{E5F07CCF-7517-4A3A-9BC6-22927B2EC459}" type="presParOf" srcId="{8F3A96AC-0244-4FA6-A792-7C41102EB128}" destId="{6924D17B-820C-4BC7-BDFF-1C9728BF416B}" srcOrd="5" destOrd="0" presId="urn:microsoft.com/office/officeart/2008/layout/LinedList"/>
    <dgm:cxn modelId="{ED06DDAE-AB25-4FB0-BD7B-C7490B505FE4}" type="presParOf" srcId="{6924D17B-820C-4BC7-BDFF-1C9728BF416B}" destId="{C96C688C-ECC5-4AF7-B990-3B50A73F4A58}" srcOrd="0" destOrd="0" presId="urn:microsoft.com/office/officeart/2008/layout/LinedList"/>
    <dgm:cxn modelId="{A0BA0336-BEAC-4FEC-A5DA-0B5A3C2D3EE1}" type="presParOf" srcId="{6924D17B-820C-4BC7-BDFF-1C9728BF416B}" destId="{99F880C8-B63E-4845-83A4-590820423246}" srcOrd="1" destOrd="0" presId="urn:microsoft.com/office/officeart/2008/layout/LinedList"/>
    <dgm:cxn modelId="{BB6FAD27-D81C-43CE-8A6D-A83288AA4989}" type="presParOf" srcId="{8F3A96AC-0244-4FA6-A792-7C41102EB128}" destId="{75C11E0A-6D22-4753-AAF8-BEA511AE3FD3}" srcOrd="6" destOrd="0" presId="urn:microsoft.com/office/officeart/2008/layout/LinedList"/>
    <dgm:cxn modelId="{79A321C4-A559-4A04-8B13-FD20491413C1}" type="presParOf" srcId="{8F3A96AC-0244-4FA6-A792-7C41102EB128}" destId="{71E17F95-8ABD-48C6-AD9D-8DC0BA2EB0C8}" srcOrd="7" destOrd="0" presId="urn:microsoft.com/office/officeart/2008/layout/LinedList"/>
    <dgm:cxn modelId="{93DAA1F4-3197-41E3-8217-10FEBFB12E39}" type="presParOf" srcId="{71E17F95-8ABD-48C6-AD9D-8DC0BA2EB0C8}" destId="{D242B5BC-BB34-453C-915B-B2EF583BFECF}" srcOrd="0" destOrd="0" presId="urn:microsoft.com/office/officeart/2008/layout/LinedList"/>
    <dgm:cxn modelId="{DA923602-B903-4BE9-96A5-B14D5472E3E7}" type="presParOf" srcId="{71E17F95-8ABD-48C6-AD9D-8DC0BA2EB0C8}" destId="{CFE631B9-9BF2-4B17-A0AE-91102614D7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993575-BFD9-46EE-897D-718553A1271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C3E250-2218-45F6-9B37-31A8974B66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The </a:t>
          </a:r>
          <a:r>
            <a:rPr lang="en-US" b="1" i="0" dirty="0"/>
            <a:t>Google Scholar API via </a:t>
          </a:r>
          <a:r>
            <a:rPr lang="en-US" b="1" i="0" dirty="0" err="1"/>
            <a:t>SerpApi</a:t>
          </a:r>
          <a:r>
            <a:rPr lang="en-US" b="0" i="0" dirty="0"/>
            <a:t> provides developers with a structured way to query authors, articles, and citation data.</a:t>
          </a:r>
          <a:endParaRPr lang="en-US" dirty="0"/>
        </a:p>
      </dgm:t>
    </dgm:pt>
    <dgm:pt modelId="{BA9DE2C4-5C40-461F-B526-D874AEDF2B34}" type="parTrans" cxnId="{BDA60F5D-7B16-48A3-ACCC-871B2128A3CC}">
      <dgm:prSet/>
      <dgm:spPr/>
      <dgm:t>
        <a:bodyPr/>
        <a:lstStyle/>
        <a:p>
          <a:endParaRPr lang="es-MX"/>
        </a:p>
      </dgm:t>
    </dgm:pt>
    <dgm:pt modelId="{DF1F752F-3735-415D-BC3D-07D3B367E1EE}" type="sibTrans" cxnId="{BDA60F5D-7B16-48A3-ACCC-871B2128A3CC}">
      <dgm:prSet/>
      <dgm:spPr/>
      <dgm:t>
        <a:bodyPr/>
        <a:lstStyle/>
        <a:p>
          <a:endParaRPr lang="es-MX"/>
        </a:p>
      </dgm:t>
    </dgm:pt>
    <dgm:pt modelId="{8018831B-E82A-44C4-857A-E621762C18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Proved end-to-end </a:t>
          </a:r>
          <a:r>
            <a:rPr lang="en-US" b="1" dirty="0" err="1"/>
            <a:t>integration:SQLite</a:t>
          </a:r>
          <a:r>
            <a:rPr lang="en-US" b="1" dirty="0"/>
            <a:t> (</a:t>
          </a:r>
          <a:r>
            <a:rPr lang="en-US" b="1" dirty="0" err="1"/>
            <a:t>scholar.db</a:t>
          </a:r>
          <a:r>
            <a:rPr lang="en-US" b="1" dirty="0"/>
            <a:t>)</a:t>
          </a:r>
          <a:endParaRPr lang="en-US" dirty="0"/>
        </a:p>
      </dgm:t>
    </dgm:pt>
    <dgm:pt modelId="{9CE88CED-F2DF-4177-8347-6F669B8C00A4}" type="parTrans" cxnId="{DC0A8375-648A-409D-BF1F-6457F09E08D2}">
      <dgm:prSet/>
      <dgm:spPr/>
      <dgm:t>
        <a:bodyPr/>
        <a:lstStyle/>
        <a:p>
          <a:endParaRPr lang="es-MX"/>
        </a:p>
      </dgm:t>
    </dgm:pt>
    <dgm:pt modelId="{D25FDB4E-0D3C-46AE-8E88-42DC0070882B}" type="sibTrans" cxnId="{DC0A8375-648A-409D-BF1F-6457F09E08D2}">
      <dgm:prSet/>
      <dgm:spPr/>
      <dgm:t>
        <a:bodyPr/>
        <a:lstStyle/>
        <a:p>
          <a:endParaRPr lang="es-MX"/>
        </a:p>
      </dgm:t>
    </dgm:pt>
    <dgm:pt modelId="{8F1AA974-78DB-4BEB-B039-3A9F063B73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Data you can trust</a:t>
          </a:r>
          <a:endParaRPr lang="en-US" dirty="0"/>
        </a:p>
      </dgm:t>
    </dgm:pt>
    <dgm:pt modelId="{95FD8016-76BC-47C8-9A0A-8801EE0A234C}" type="parTrans" cxnId="{0EE81603-CB06-4523-AE2D-711B9773EFFE}">
      <dgm:prSet/>
      <dgm:spPr/>
      <dgm:t>
        <a:bodyPr/>
        <a:lstStyle/>
        <a:p>
          <a:endParaRPr lang="es-MX"/>
        </a:p>
      </dgm:t>
    </dgm:pt>
    <dgm:pt modelId="{90026C91-A7B0-4DB3-9DB7-BA812024EA23}" type="sibTrans" cxnId="{0EE81603-CB06-4523-AE2D-711B9773EFFE}">
      <dgm:prSet/>
      <dgm:spPr/>
      <dgm:t>
        <a:bodyPr/>
        <a:lstStyle/>
        <a:p>
          <a:endParaRPr lang="es-MX"/>
        </a:p>
      </dgm:t>
    </dgm:pt>
    <dgm:pt modelId="{55E4A33B-C24C-4335-910A-496DC2B322C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 b="1" dirty="0" err="1"/>
            <a:t>Sustainable</a:t>
          </a:r>
          <a:r>
            <a:rPr lang="es-MX" b="1" dirty="0"/>
            <a:t> </a:t>
          </a:r>
          <a:r>
            <a:rPr lang="es-MX" b="1" dirty="0" err="1"/>
            <a:t>by</a:t>
          </a:r>
          <a:r>
            <a:rPr lang="es-MX" b="1" dirty="0"/>
            <a:t> </a:t>
          </a:r>
          <a:r>
            <a:rPr lang="es-MX" b="1" dirty="0" err="1"/>
            <a:t>design</a:t>
          </a:r>
          <a:r>
            <a:rPr lang="es-MX" b="1" dirty="0"/>
            <a:t>: </a:t>
          </a:r>
          <a:r>
            <a:rPr lang="es-MX" b="1" dirty="0" err="1"/>
            <a:t>On-demand</a:t>
          </a:r>
          <a:r>
            <a:rPr lang="es-MX" b="1" dirty="0"/>
            <a:t> </a:t>
          </a:r>
          <a:r>
            <a:rPr lang="es-MX" b="1" dirty="0" err="1"/>
            <a:t>runs</a:t>
          </a:r>
          <a:r>
            <a:rPr lang="es-MX" b="1" dirty="0"/>
            <a:t> (no </a:t>
          </a:r>
          <a:r>
            <a:rPr lang="es-MX" b="1" dirty="0" err="1"/>
            <a:t>always-on</a:t>
          </a:r>
          <a:r>
            <a:rPr lang="es-MX" b="1" dirty="0"/>
            <a:t> servers), </a:t>
          </a:r>
          <a:r>
            <a:rPr lang="es-MX" b="1" dirty="0" err="1"/>
            <a:t>minimal</a:t>
          </a:r>
          <a:r>
            <a:rPr lang="es-MX" b="1" dirty="0"/>
            <a:t> API </a:t>
          </a:r>
          <a:r>
            <a:rPr lang="es-MX" b="1" dirty="0" err="1"/>
            <a:t>calls</a:t>
          </a:r>
          <a:r>
            <a:rPr lang="es-MX" b="1" dirty="0"/>
            <a:t>, local </a:t>
          </a:r>
          <a:r>
            <a:rPr lang="es-MX" b="1" dirty="0" err="1"/>
            <a:t>storage</a:t>
          </a:r>
          <a:r>
            <a:rPr lang="es-MX" b="1" dirty="0"/>
            <a:t> and </a:t>
          </a:r>
          <a:r>
            <a:rPr lang="es-MX" b="1" dirty="0" err="1"/>
            <a:t>low</a:t>
          </a:r>
          <a:r>
            <a:rPr lang="es-MX" b="1" dirty="0"/>
            <a:t> </a:t>
          </a:r>
          <a:r>
            <a:rPr lang="es-MX" b="1" dirty="0" err="1"/>
            <a:t>energy</a:t>
          </a:r>
          <a:r>
            <a:rPr lang="es-MX" b="1" dirty="0"/>
            <a:t> </a:t>
          </a:r>
          <a:r>
            <a:rPr lang="es-MX" b="1" dirty="0" err="1"/>
            <a:t>cost</a:t>
          </a:r>
          <a:r>
            <a:rPr lang="es-MX" b="1" dirty="0"/>
            <a:t>.</a:t>
          </a:r>
          <a:endParaRPr lang="en-US" dirty="0"/>
        </a:p>
      </dgm:t>
    </dgm:pt>
    <dgm:pt modelId="{440AA8F9-EDDC-4392-BE03-E8CB0E3BED0B}" type="parTrans" cxnId="{93C2C4B5-2320-47B6-A829-088EE9579E7D}">
      <dgm:prSet/>
      <dgm:spPr/>
      <dgm:t>
        <a:bodyPr/>
        <a:lstStyle/>
        <a:p>
          <a:endParaRPr lang="es-MX"/>
        </a:p>
      </dgm:t>
    </dgm:pt>
    <dgm:pt modelId="{799896E8-7E0C-4E1B-A48F-F1D0890F8265}" type="sibTrans" cxnId="{93C2C4B5-2320-47B6-A829-088EE9579E7D}">
      <dgm:prSet/>
      <dgm:spPr/>
      <dgm:t>
        <a:bodyPr/>
        <a:lstStyle/>
        <a:p>
          <a:endParaRPr lang="es-MX"/>
        </a:p>
      </dgm:t>
    </dgm:pt>
    <dgm:pt modelId="{AAB8377D-151A-4A60-992B-28AB9A2A822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project strengthened skills in Java, Maven, testing, and documentation.</a:t>
          </a:r>
        </a:p>
      </dgm:t>
    </dgm:pt>
    <dgm:pt modelId="{B061419F-2B4B-4528-8B14-F8A3614B4F86}" type="parTrans" cxnId="{E743B59A-CCCA-4B8C-8923-0B7C2A0F9CAE}">
      <dgm:prSet/>
      <dgm:spPr/>
      <dgm:t>
        <a:bodyPr/>
        <a:lstStyle/>
        <a:p>
          <a:endParaRPr lang="es-MX"/>
        </a:p>
      </dgm:t>
    </dgm:pt>
    <dgm:pt modelId="{DD6C4F71-1DDB-4C85-9801-78D729B28A48}" type="sibTrans" cxnId="{E743B59A-CCCA-4B8C-8923-0B7C2A0F9CAE}">
      <dgm:prSet/>
      <dgm:spPr/>
      <dgm:t>
        <a:bodyPr/>
        <a:lstStyle/>
        <a:p>
          <a:endParaRPr lang="es-MX"/>
        </a:p>
      </dgm:t>
    </dgm:pt>
    <dgm:pt modelId="{7ABF3EEB-DB1C-4511-AA82-3EE6D007DF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final tool demonstrates the value of agile methods and clear software design.</a:t>
          </a:r>
        </a:p>
      </dgm:t>
    </dgm:pt>
    <dgm:pt modelId="{03991568-6A5D-42E1-A3AC-A04BA9324A47}" type="parTrans" cxnId="{07602201-5310-42DF-AC46-8F76E2DBA02C}">
      <dgm:prSet/>
      <dgm:spPr/>
      <dgm:t>
        <a:bodyPr/>
        <a:lstStyle/>
        <a:p>
          <a:endParaRPr lang="es-MX"/>
        </a:p>
      </dgm:t>
    </dgm:pt>
    <dgm:pt modelId="{E01B20B5-EE27-4343-BEC7-DC97AE4F1E42}" type="sibTrans" cxnId="{07602201-5310-42DF-AC46-8F76E2DBA02C}">
      <dgm:prSet/>
      <dgm:spPr/>
      <dgm:t>
        <a:bodyPr/>
        <a:lstStyle/>
        <a:p>
          <a:endParaRPr lang="es-MX"/>
        </a:p>
      </dgm:t>
    </dgm:pt>
    <dgm:pt modelId="{47E7C87F-5DD3-4D1D-BC18-8C893F2BCEF2}" type="pres">
      <dgm:prSet presAssocID="{C0993575-BFD9-46EE-897D-718553A12717}" presName="root" presStyleCnt="0">
        <dgm:presLayoutVars>
          <dgm:dir/>
          <dgm:resizeHandles val="exact"/>
        </dgm:presLayoutVars>
      </dgm:prSet>
      <dgm:spPr/>
    </dgm:pt>
    <dgm:pt modelId="{7FE7020E-7C82-4899-A187-EBCC3BEC852E}" type="pres">
      <dgm:prSet presAssocID="{24C3E250-2218-45F6-9B37-31A8974B66C4}" presName="compNode" presStyleCnt="0"/>
      <dgm:spPr/>
    </dgm:pt>
    <dgm:pt modelId="{33DBB41C-1EA2-43DC-B9E2-174E0F53C3B3}" type="pres">
      <dgm:prSet presAssocID="{24C3E250-2218-45F6-9B37-31A8974B66C4}" presName="iconBgRect" presStyleLbl="bgShp" presStyleIdx="0" presStyleCnt="6"/>
      <dgm:spPr/>
    </dgm:pt>
    <dgm:pt modelId="{60459D99-EC3D-4CF2-A4DF-45590E5ADE26}" type="pres">
      <dgm:prSet presAssocID="{24C3E250-2218-45F6-9B37-31A8974B66C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FD63CB38-233F-45AA-BA69-83FA22F2E7CF}" type="pres">
      <dgm:prSet presAssocID="{24C3E250-2218-45F6-9B37-31A8974B66C4}" presName="spaceRect" presStyleCnt="0"/>
      <dgm:spPr/>
    </dgm:pt>
    <dgm:pt modelId="{D1CBC925-3C0C-48D0-A5AF-1BC319369DDA}" type="pres">
      <dgm:prSet presAssocID="{24C3E250-2218-45F6-9B37-31A8974B66C4}" presName="textRect" presStyleLbl="revTx" presStyleIdx="0" presStyleCnt="6">
        <dgm:presLayoutVars>
          <dgm:chMax val="1"/>
          <dgm:chPref val="1"/>
        </dgm:presLayoutVars>
      </dgm:prSet>
      <dgm:spPr/>
    </dgm:pt>
    <dgm:pt modelId="{A4E210E9-89D2-422D-86E6-907F3FAEB3F5}" type="pres">
      <dgm:prSet presAssocID="{DF1F752F-3735-415D-BC3D-07D3B367E1EE}" presName="sibTrans" presStyleCnt="0"/>
      <dgm:spPr/>
    </dgm:pt>
    <dgm:pt modelId="{21B323C5-B224-4190-A8A9-C642D5E11E0B}" type="pres">
      <dgm:prSet presAssocID="{8018831B-E82A-44C4-857A-E621762C182F}" presName="compNode" presStyleCnt="0"/>
      <dgm:spPr/>
    </dgm:pt>
    <dgm:pt modelId="{2FA0FD02-1AB0-4E54-9E06-A62724E8699B}" type="pres">
      <dgm:prSet presAssocID="{8018831B-E82A-44C4-857A-E621762C182F}" presName="iconBgRect" presStyleLbl="bgShp" presStyleIdx="1" presStyleCnt="6"/>
      <dgm:spPr/>
    </dgm:pt>
    <dgm:pt modelId="{DB492A83-615B-41B9-AE4E-B0EDD42CA4F2}" type="pres">
      <dgm:prSet presAssocID="{8018831B-E82A-44C4-857A-E621762C182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65F588C2-FA8A-409E-B153-6BD6C698659A}" type="pres">
      <dgm:prSet presAssocID="{8018831B-E82A-44C4-857A-E621762C182F}" presName="spaceRect" presStyleCnt="0"/>
      <dgm:spPr/>
    </dgm:pt>
    <dgm:pt modelId="{BDC1B4BB-CA20-4BC4-944D-7FB99B68380C}" type="pres">
      <dgm:prSet presAssocID="{8018831B-E82A-44C4-857A-E621762C182F}" presName="textRect" presStyleLbl="revTx" presStyleIdx="1" presStyleCnt="6">
        <dgm:presLayoutVars>
          <dgm:chMax val="1"/>
          <dgm:chPref val="1"/>
        </dgm:presLayoutVars>
      </dgm:prSet>
      <dgm:spPr/>
    </dgm:pt>
    <dgm:pt modelId="{F3E4C236-2D4B-47BA-906D-570194288E0A}" type="pres">
      <dgm:prSet presAssocID="{D25FDB4E-0D3C-46AE-8E88-42DC0070882B}" presName="sibTrans" presStyleCnt="0"/>
      <dgm:spPr/>
    </dgm:pt>
    <dgm:pt modelId="{AC784F50-19A7-4961-8EE1-B8205C23CC14}" type="pres">
      <dgm:prSet presAssocID="{8F1AA974-78DB-4BEB-B039-3A9F063B7326}" presName="compNode" presStyleCnt="0"/>
      <dgm:spPr/>
    </dgm:pt>
    <dgm:pt modelId="{7B892717-3280-4536-84E5-7A8DDAD7C2F6}" type="pres">
      <dgm:prSet presAssocID="{8F1AA974-78DB-4BEB-B039-3A9F063B7326}" presName="iconBgRect" presStyleLbl="bgShp" presStyleIdx="2" presStyleCnt="6"/>
      <dgm:spPr/>
    </dgm:pt>
    <dgm:pt modelId="{7FFAD1E4-8703-48E7-87F3-5F62B070277D}" type="pres">
      <dgm:prSet presAssocID="{8F1AA974-78DB-4BEB-B039-3A9F063B732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F173A63-047D-4A98-B8F7-11AB5BA8AE47}" type="pres">
      <dgm:prSet presAssocID="{8F1AA974-78DB-4BEB-B039-3A9F063B7326}" presName="spaceRect" presStyleCnt="0"/>
      <dgm:spPr/>
    </dgm:pt>
    <dgm:pt modelId="{B056DE2F-DAD1-457F-80EA-4D49EE331D8B}" type="pres">
      <dgm:prSet presAssocID="{8F1AA974-78DB-4BEB-B039-3A9F063B7326}" presName="textRect" presStyleLbl="revTx" presStyleIdx="2" presStyleCnt="6">
        <dgm:presLayoutVars>
          <dgm:chMax val="1"/>
          <dgm:chPref val="1"/>
        </dgm:presLayoutVars>
      </dgm:prSet>
      <dgm:spPr/>
    </dgm:pt>
    <dgm:pt modelId="{E1A9C9F4-F0CC-43BC-97D5-6FA0C2A35D94}" type="pres">
      <dgm:prSet presAssocID="{90026C91-A7B0-4DB3-9DB7-BA812024EA23}" presName="sibTrans" presStyleCnt="0"/>
      <dgm:spPr/>
    </dgm:pt>
    <dgm:pt modelId="{2271B172-9CA0-4F6C-B388-AC255288D505}" type="pres">
      <dgm:prSet presAssocID="{55E4A33B-C24C-4335-910A-496DC2B322CF}" presName="compNode" presStyleCnt="0"/>
      <dgm:spPr/>
    </dgm:pt>
    <dgm:pt modelId="{0CAE238C-54C1-4CC3-96F6-EAF17C673D93}" type="pres">
      <dgm:prSet presAssocID="{55E4A33B-C24C-4335-910A-496DC2B322CF}" presName="iconBgRect" presStyleLbl="bgShp" presStyleIdx="3" presStyleCnt="6"/>
      <dgm:spPr/>
    </dgm:pt>
    <dgm:pt modelId="{06EC1EA5-2001-4431-A8EE-10F6EC5394AB}" type="pres">
      <dgm:prSet presAssocID="{55E4A33B-C24C-4335-910A-496DC2B322C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8B8BD0A7-C416-4DB4-8F7C-181BB1B5B9B8}" type="pres">
      <dgm:prSet presAssocID="{55E4A33B-C24C-4335-910A-496DC2B322CF}" presName="spaceRect" presStyleCnt="0"/>
      <dgm:spPr/>
    </dgm:pt>
    <dgm:pt modelId="{20BFE16C-FF0B-42A8-A296-FB55D67D0AB9}" type="pres">
      <dgm:prSet presAssocID="{55E4A33B-C24C-4335-910A-496DC2B322CF}" presName="textRect" presStyleLbl="revTx" presStyleIdx="3" presStyleCnt="6">
        <dgm:presLayoutVars>
          <dgm:chMax val="1"/>
          <dgm:chPref val="1"/>
        </dgm:presLayoutVars>
      </dgm:prSet>
      <dgm:spPr/>
    </dgm:pt>
    <dgm:pt modelId="{E3D64D25-5510-44C9-92D7-E99E235E14B9}" type="pres">
      <dgm:prSet presAssocID="{799896E8-7E0C-4E1B-A48F-F1D0890F8265}" presName="sibTrans" presStyleCnt="0"/>
      <dgm:spPr/>
    </dgm:pt>
    <dgm:pt modelId="{9FCE0F00-711E-4D95-A348-AD10AAD893E6}" type="pres">
      <dgm:prSet presAssocID="{AAB8377D-151A-4A60-992B-28AB9A2A8223}" presName="compNode" presStyleCnt="0"/>
      <dgm:spPr/>
    </dgm:pt>
    <dgm:pt modelId="{C0799C03-B8DE-4982-AD2E-DA68052DFE78}" type="pres">
      <dgm:prSet presAssocID="{AAB8377D-151A-4A60-992B-28AB9A2A8223}" presName="iconBgRect" presStyleLbl="bgShp" presStyleIdx="4" presStyleCnt="6"/>
      <dgm:spPr/>
    </dgm:pt>
    <dgm:pt modelId="{B1F79170-B80B-4DD9-B7D8-A27E2E604531}" type="pres">
      <dgm:prSet presAssocID="{AAB8377D-151A-4A60-992B-28AB9A2A822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04786B8-81FE-4C7B-B051-89A5CBF33859}" type="pres">
      <dgm:prSet presAssocID="{AAB8377D-151A-4A60-992B-28AB9A2A8223}" presName="spaceRect" presStyleCnt="0"/>
      <dgm:spPr/>
    </dgm:pt>
    <dgm:pt modelId="{80CCFE5F-284F-49D4-BDBE-A725EF5C291D}" type="pres">
      <dgm:prSet presAssocID="{AAB8377D-151A-4A60-992B-28AB9A2A8223}" presName="textRect" presStyleLbl="revTx" presStyleIdx="4" presStyleCnt="6">
        <dgm:presLayoutVars>
          <dgm:chMax val="1"/>
          <dgm:chPref val="1"/>
        </dgm:presLayoutVars>
      </dgm:prSet>
      <dgm:spPr/>
    </dgm:pt>
    <dgm:pt modelId="{90090989-1E11-4BC5-91BF-C1C8CA6457BC}" type="pres">
      <dgm:prSet presAssocID="{DD6C4F71-1DDB-4C85-9801-78D729B28A48}" presName="sibTrans" presStyleCnt="0"/>
      <dgm:spPr/>
    </dgm:pt>
    <dgm:pt modelId="{D472987F-C723-4B39-8C8E-90CBC854A3E1}" type="pres">
      <dgm:prSet presAssocID="{7ABF3EEB-DB1C-4511-AA82-3EE6D007DF8E}" presName="compNode" presStyleCnt="0"/>
      <dgm:spPr/>
    </dgm:pt>
    <dgm:pt modelId="{5AA64710-C36C-4109-BE99-681B3F9679C8}" type="pres">
      <dgm:prSet presAssocID="{7ABF3EEB-DB1C-4511-AA82-3EE6D007DF8E}" presName="iconBgRect" presStyleLbl="bgShp" presStyleIdx="5" presStyleCnt="6"/>
      <dgm:spPr/>
    </dgm:pt>
    <dgm:pt modelId="{67237ACE-1FEA-41DC-B249-07F34F0C93CC}" type="pres">
      <dgm:prSet presAssocID="{7ABF3EEB-DB1C-4511-AA82-3EE6D007DF8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2A7DD90-A2FA-4849-AEF8-A008A87A2A64}" type="pres">
      <dgm:prSet presAssocID="{7ABF3EEB-DB1C-4511-AA82-3EE6D007DF8E}" presName="spaceRect" presStyleCnt="0"/>
      <dgm:spPr/>
    </dgm:pt>
    <dgm:pt modelId="{5EDF2BC7-C88F-4E13-9ABC-48C115440C68}" type="pres">
      <dgm:prSet presAssocID="{7ABF3EEB-DB1C-4511-AA82-3EE6D007DF8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07602201-5310-42DF-AC46-8F76E2DBA02C}" srcId="{C0993575-BFD9-46EE-897D-718553A12717}" destId="{7ABF3EEB-DB1C-4511-AA82-3EE6D007DF8E}" srcOrd="5" destOrd="0" parTransId="{03991568-6A5D-42E1-A3AC-A04BA9324A47}" sibTransId="{E01B20B5-EE27-4343-BEC7-DC97AE4F1E42}"/>
    <dgm:cxn modelId="{0EE81603-CB06-4523-AE2D-711B9773EFFE}" srcId="{C0993575-BFD9-46EE-897D-718553A12717}" destId="{8F1AA974-78DB-4BEB-B039-3A9F063B7326}" srcOrd="2" destOrd="0" parTransId="{95FD8016-76BC-47C8-9A0A-8801EE0A234C}" sibTransId="{90026C91-A7B0-4DB3-9DB7-BA812024EA23}"/>
    <dgm:cxn modelId="{A4E1BE27-AD02-4532-BA28-9712EDF9BBEF}" type="presOf" srcId="{55E4A33B-C24C-4335-910A-496DC2B322CF}" destId="{20BFE16C-FF0B-42A8-A296-FB55D67D0AB9}" srcOrd="0" destOrd="0" presId="urn:microsoft.com/office/officeart/2018/5/layout/IconCircleLabelList"/>
    <dgm:cxn modelId="{BDA60F5D-7B16-48A3-ACCC-871B2128A3CC}" srcId="{C0993575-BFD9-46EE-897D-718553A12717}" destId="{24C3E250-2218-45F6-9B37-31A8974B66C4}" srcOrd="0" destOrd="0" parTransId="{BA9DE2C4-5C40-461F-B526-D874AEDF2B34}" sibTransId="{DF1F752F-3735-415D-BC3D-07D3B367E1EE}"/>
    <dgm:cxn modelId="{189D5965-E6B1-48E6-A858-D73F606FE31F}" type="presOf" srcId="{C0993575-BFD9-46EE-897D-718553A12717}" destId="{47E7C87F-5DD3-4D1D-BC18-8C893F2BCEF2}" srcOrd="0" destOrd="0" presId="urn:microsoft.com/office/officeart/2018/5/layout/IconCircleLabelList"/>
    <dgm:cxn modelId="{33A02670-560B-43BD-8E19-EAC6734A18CC}" type="presOf" srcId="{8018831B-E82A-44C4-857A-E621762C182F}" destId="{BDC1B4BB-CA20-4BC4-944D-7FB99B68380C}" srcOrd="0" destOrd="0" presId="urn:microsoft.com/office/officeart/2018/5/layout/IconCircleLabelList"/>
    <dgm:cxn modelId="{64072A53-2803-4F99-BCC4-333B428D1894}" type="presOf" srcId="{7ABF3EEB-DB1C-4511-AA82-3EE6D007DF8E}" destId="{5EDF2BC7-C88F-4E13-9ABC-48C115440C68}" srcOrd="0" destOrd="0" presId="urn:microsoft.com/office/officeart/2018/5/layout/IconCircleLabelList"/>
    <dgm:cxn modelId="{DC0A8375-648A-409D-BF1F-6457F09E08D2}" srcId="{C0993575-BFD9-46EE-897D-718553A12717}" destId="{8018831B-E82A-44C4-857A-E621762C182F}" srcOrd="1" destOrd="0" parTransId="{9CE88CED-F2DF-4177-8347-6F669B8C00A4}" sibTransId="{D25FDB4E-0D3C-46AE-8E88-42DC0070882B}"/>
    <dgm:cxn modelId="{FA903879-BFDF-4344-8EB6-0DD6148FCA9B}" type="presOf" srcId="{8F1AA974-78DB-4BEB-B039-3A9F063B7326}" destId="{B056DE2F-DAD1-457F-80EA-4D49EE331D8B}" srcOrd="0" destOrd="0" presId="urn:microsoft.com/office/officeart/2018/5/layout/IconCircleLabelList"/>
    <dgm:cxn modelId="{D24D7084-98C0-4303-A102-51C3D49F5261}" type="presOf" srcId="{AAB8377D-151A-4A60-992B-28AB9A2A8223}" destId="{80CCFE5F-284F-49D4-BDBE-A725EF5C291D}" srcOrd="0" destOrd="0" presId="urn:microsoft.com/office/officeart/2018/5/layout/IconCircleLabelList"/>
    <dgm:cxn modelId="{E743B59A-CCCA-4B8C-8923-0B7C2A0F9CAE}" srcId="{C0993575-BFD9-46EE-897D-718553A12717}" destId="{AAB8377D-151A-4A60-992B-28AB9A2A8223}" srcOrd="4" destOrd="0" parTransId="{B061419F-2B4B-4528-8B14-F8A3614B4F86}" sibTransId="{DD6C4F71-1DDB-4C85-9801-78D729B28A48}"/>
    <dgm:cxn modelId="{93C2C4B5-2320-47B6-A829-088EE9579E7D}" srcId="{C0993575-BFD9-46EE-897D-718553A12717}" destId="{55E4A33B-C24C-4335-910A-496DC2B322CF}" srcOrd="3" destOrd="0" parTransId="{440AA8F9-EDDC-4392-BE03-E8CB0E3BED0B}" sibTransId="{799896E8-7E0C-4E1B-A48F-F1D0890F8265}"/>
    <dgm:cxn modelId="{C8A594CE-524A-4644-97B3-C676944711FD}" type="presOf" srcId="{24C3E250-2218-45F6-9B37-31A8974B66C4}" destId="{D1CBC925-3C0C-48D0-A5AF-1BC319369DDA}" srcOrd="0" destOrd="0" presId="urn:microsoft.com/office/officeart/2018/5/layout/IconCircleLabelList"/>
    <dgm:cxn modelId="{816CAFFA-89A1-4CEE-88C3-06E51D5EF9BD}" type="presParOf" srcId="{47E7C87F-5DD3-4D1D-BC18-8C893F2BCEF2}" destId="{7FE7020E-7C82-4899-A187-EBCC3BEC852E}" srcOrd="0" destOrd="0" presId="urn:microsoft.com/office/officeart/2018/5/layout/IconCircleLabelList"/>
    <dgm:cxn modelId="{E4587B51-31C5-48EE-AF89-BE1EBD3DE311}" type="presParOf" srcId="{7FE7020E-7C82-4899-A187-EBCC3BEC852E}" destId="{33DBB41C-1EA2-43DC-B9E2-174E0F53C3B3}" srcOrd="0" destOrd="0" presId="urn:microsoft.com/office/officeart/2018/5/layout/IconCircleLabelList"/>
    <dgm:cxn modelId="{55384270-9954-4983-8088-5FA934F695D9}" type="presParOf" srcId="{7FE7020E-7C82-4899-A187-EBCC3BEC852E}" destId="{60459D99-EC3D-4CF2-A4DF-45590E5ADE26}" srcOrd="1" destOrd="0" presId="urn:microsoft.com/office/officeart/2018/5/layout/IconCircleLabelList"/>
    <dgm:cxn modelId="{F5F91685-BD4C-4C45-ABDA-D79260F8341F}" type="presParOf" srcId="{7FE7020E-7C82-4899-A187-EBCC3BEC852E}" destId="{FD63CB38-233F-45AA-BA69-83FA22F2E7CF}" srcOrd="2" destOrd="0" presId="urn:microsoft.com/office/officeart/2018/5/layout/IconCircleLabelList"/>
    <dgm:cxn modelId="{28D60F87-4BD4-422A-A950-A8E0059E1110}" type="presParOf" srcId="{7FE7020E-7C82-4899-A187-EBCC3BEC852E}" destId="{D1CBC925-3C0C-48D0-A5AF-1BC319369DDA}" srcOrd="3" destOrd="0" presId="urn:microsoft.com/office/officeart/2018/5/layout/IconCircleLabelList"/>
    <dgm:cxn modelId="{7FB874C4-32FC-43F6-AB59-B389A8B4876A}" type="presParOf" srcId="{47E7C87F-5DD3-4D1D-BC18-8C893F2BCEF2}" destId="{A4E210E9-89D2-422D-86E6-907F3FAEB3F5}" srcOrd="1" destOrd="0" presId="urn:microsoft.com/office/officeart/2018/5/layout/IconCircleLabelList"/>
    <dgm:cxn modelId="{D1D29BEA-B19A-446D-A172-3F4C8D49F8C5}" type="presParOf" srcId="{47E7C87F-5DD3-4D1D-BC18-8C893F2BCEF2}" destId="{21B323C5-B224-4190-A8A9-C642D5E11E0B}" srcOrd="2" destOrd="0" presId="urn:microsoft.com/office/officeart/2018/5/layout/IconCircleLabelList"/>
    <dgm:cxn modelId="{B4316CC5-2F09-4673-BF30-35272B4430CE}" type="presParOf" srcId="{21B323C5-B224-4190-A8A9-C642D5E11E0B}" destId="{2FA0FD02-1AB0-4E54-9E06-A62724E8699B}" srcOrd="0" destOrd="0" presId="urn:microsoft.com/office/officeart/2018/5/layout/IconCircleLabelList"/>
    <dgm:cxn modelId="{85863D95-5BA9-4351-881C-6110AC354B2A}" type="presParOf" srcId="{21B323C5-B224-4190-A8A9-C642D5E11E0B}" destId="{DB492A83-615B-41B9-AE4E-B0EDD42CA4F2}" srcOrd="1" destOrd="0" presId="urn:microsoft.com/office/officeart/2018/5/layout/IconCircleLabelList"/>
    <dgm:cxn modelId="{EFF72B45-CE2B-4C68-B3F2-9166E5ED2DB6}" type="presParOf" srcId="{21B323C5-B224-4190-A8A9-C642D5E11E0B}" destId="{65F588C2-FA8A-409E-B153-6BD6C698659A}" srcOrd="2" destOrd="0" presId="urn:microsoft.com/office/officeart/2018/5/layout/IconCircleLabelList"/>
    <dgm:cxn modelId="{8E915C05-77EA-41B3-B1B8-2E8EAF49D561}" type="presParOf" srcId="{21B323C5-B224-4190-A8A9-C642D5E11E0B}" destId="{BDC1B4BB-CA20-4BC4-944D-7FB99B68380C}" srcOrd="3" destOrd="0" presId="urn:microsoft.com/office/officeart/2018/5/layout/IconCircleLabelList"/>
    <dgm:cxn modelId="{EE7C1230-F04B-4461-B2C2-444072C1E423}" type="presParOf" srcId="{47E7C87F-5DD3-4D1D-BC18-8C893F2BCEF2}" destId="{F3E4C236-2D4B-47BA-906D-570194288E0A}" srcOrd="3" destOrd="0" presId="urn:microsoft.com/office/officeart/2018/5/layout/IconCircleLabelList"/>
    <dgm:cxn modelId="{34BB7F1E-E5BF-4191-9E04-AFB1EFEE295E}" type="presParOf" srcId="{47E7C87F-5DD3-4D1D-BC18-8C893F2BCEF2}" destId="{AC784F50-19A7-4961-8EE1-B8205C23CC14}" srcOrd="4" destOrd="0" presId="urn:microsoft.com/office/officeart/2018/5/layout/IconCircleLabelList"/>
    <dgm:cxn modelId="{18C5B141-8FB7-42BF-865A-24ED7F38E5E9}" type="presParOf" srcId="{AC784F50-19A7-4961-8EE1-B8205C23CC14}" destId="{7B892717-3280-4536-84E5-7A8DDAD7C2F6}" srcOrd="0" destOrd="0" presId="urn:microsoft.com/office/officeart/2018/5/layout/IconCircleLabelList"/>
    <dgm:cxn modelId="{DCA59927-013A-4412-9A20-3CD12992262D}" type="presParOf" srcId="{AC784F50-19A7-4961-8EE1-B8205C23CC14}" destId="{7FFAD1E4-8703-48E7-87F3-5F62B070277D}" srcOrd="1" destOrd="0" presId="urn:microsoft.com/office/officeart/2018/5/layout/IconCircleLabelList"/>
    <dgm:cxn modelId="{D7FA207F-3FF9-4917-AF3D-01EECCE63A2B}" type="presParOf" srcId="{AC784F50-19A7-4961-8EE1-B8205C23CC14}" destId="{0F173A63-047D-4A98-B8F7-11AB5BA8AE47}" srcOrd="2" destOrd="0" presId="urn:microsoft.com/office/officeart/2018/5/layout/IconCircleLabelList"/>
    <dgm:cxn modelId="{42174EB8-C9D4-417D-8C9C-60607F8BB555}" type="presParOf" srcId="{AC784F50-19A7-4961-8EE1-B8205C23CC14}" destId="{B056DE2F-DAD1-457F-80EA-4D49EE331D8B}" srcOrd="3" destOrd="0" presId="urn:microsoft.com/office/officeart/2018/5/layout/IconCircleLabelList"/>
    <dgm:cxn modelId="{0AE8675F-BFE7-4C33-8921-BEE8912923EE}" type="presParOf" srcId="{47E7C87F-5DD3-4D1D-BC18-8C893F2BCEF2}" destId="{E1A9C9F4-F0CC-43BC-97D5-6FA0C2A35D94}" srcOrd="5" destOrd="0" presId="urn:microsoft.com/office/officeart/2018/5/layout/IconCircleLabelList"/>
    <dgm:cxn modelId="{93490AEF-15E7-4DF5-82B6-C46DF045F2D8}" type="presParOf" srcId="{47E7C87F-5DD3-4D1D-BC18-8C893F2BCEF2}" destId="{2271B172-9CA0-4F6C-B388-AC255288D505}" srcOrd="6" destOrd="0" presId="urn:microsoft.com/office/officeart/2018/5/layout/IconCircleLabelList"/>
    <dgm:cxn modelId="{D7F48224-4B65-4BDA-9A2F-88BE8740C98A}" type="presParOf" srcId="{2271B172-9CA0-4F6C-B388-AC255288D505}" destId="{0CAE238C-54C1-4CC3-96F6-EAF17C673D93}" srcOrd="0" destOrd="0" presId="urn:microsoft.com/office/officeart/2018/5/layout/IconCircleLabelList"/>
    <dgm:cxn modelId="{3037A220-659F-4C20-B985-7B6BF4A46F87}" type="presParOf" srcId="{2271B172-9CA0-4F6C-B388-AC255288D505}" destId="{06EC1EA5-2001-4431-A8EE-10F6EC5394AB}" srcOrd="1" destOrd="0" presId="urn:microsoft.com/office/officeart/2018/5/layout/IconCircleLabelList"/>
    <dgm:cxn modelId="{974E2DF9-5409-4C88-A448-0D223D281EF2}" type="presParOf" srcId="{2271B172-9CA0-4F6C-B388-AC255288D505}" destId="{8B8BD0A7-C416-4DB4-8F7C-181BB1B5B9B8}" srcOrd="2" destOrd="0" presId="urn:microsoft.com/office/officeart/2018/5/layout/IconCircleLabelList"/>
    <dgm:cxn modelId="{8AD76570-3813-4970-9EE1-B32621B08102}" type="presParOf" srcId="{2271B172-9CA0-4F6C-B388-AC255288D505}" destId="{20BFE16C-FF0B-42A8-A296-FB55D67D0AB9}" srcOrd="3" destOrd="0" presId="urn:microsoft.com/office/officeart/2018/5/layout/IconCircleLabelList"/>
    <dgm:cxn modelId="{BC33094D-6D79-4A88-AEC4-2EE4B815EB5A}" type="presParOf" srcId="{47E7C87F-5DD3-4D1D-BC18-8C893F2BCEF2}" destId="{E3D64D25-5510-44C9-92D7-E99E235E14B9}" srcOrd="7" destOrd="0" presId="urn:microsoft.com/office/officeart/2018/5/layout/IconCircleLabelList"/>
    <dgm:cxn modelId="{B60F51DA-13F6-49A0-A733-0FD7A83F20C9}" type="presParOf" srcId="{47E7C87F-5DD3-4D1D-BC18-8C893F2BCEF2}" destId="{9FCE0F00-711E-4D95-A348-AD10AAD893E6}" srcOrd="8" destOrd="0" presId="urn:microsoft.com/office/officeart/2018/5/layout/IconCircleLabelList"/>
    <dgm:cxn modelId="{3C397DCA-80DA-4C07-B28F-6EEC8CE09532}" type="presParOf" srcId="{9FCE0F00-711E-4D95-A348-AD10AAD893E6}" destId="{C0799C03-B8DE-4982-AD2E-DA68052DFE78}" srcOrd="0" destOrd="0" presId="urn:microsoft.com/office/officeart/2018/5/layout/IconCircleLabelList"/>
    <dgm:cxn modelId="{BFE12ADB-2F53-4A2A-8481-FECC1B50B8BC}" type="presParOf" srcId="{9FCE0F00-711E-4D95-A348-AD10AAD893E6}" destId="{B1F79170-B80B-4DD9-B7D8-A27E2E604531}" srcOrd="1" destOrd="0" presId="urn:microsoft.com/office/officeart/2018/5/layout/IconCircleLabelList"/>
    <dgm:cxn modelId="{694CF4B8-7B4B-401C-AD38-7995421D5B4A}" type="presParOf" srcId="{9FCE0F00-711E-4D95-A348-AD10AAD893E6}" destId="{504786B8-81FE-4C7B-B051-89A5CBF33859}" srcOrd="2" destOrd="0" presId="urn:microsoft.com/office/officeart/2018/5/layout/IconCircleLabelList"/>
    <dgm:cxn modelId="{2E2E4B22-E211-4C22-93A9-E28D1230AA0F}" type="presParOf" srcId="{9FCE0F00-711E-4D95-A348-AD10AAD893E6}" destId="{80CCFE5F-284F-49D4-BDBE-A725EF5C291D}" srcOrd="3" destOrd="0" presId="urn:microsoft.com/office/officeart/2018/5/layout/IconCircleLabelList"/>
    <dgm:cxn modelId="{B89D41B6-A54E-4587-B1B1-9DAFF6EF3983}" type="presParOf" srcId="{47E7C87F-5DD3-4D1D-BC18-8C893F2BCEF2}" destId="{90090989-1E11-4BC5-91BF-C1C8CA6457BC}" srcOrd="9" destOrd="0" presId="urn:microsoft.com/office/officeart/2018/5/layout/IconCircleLabelList"/>
    <dgm:cxn modelId="{9C84E99C-17F6-40B8-98C8-7A8E32E3194A}" type="presParOf" srcId="{47E7C87F-5DD3-4D1D-BC18-8C893F2BCEF2}" destId="{D472987F-C723-4B39-8C8E-90CBC854A3E1}" srcOrd="10" destOrd="0" presId="urn:microsoft.com/office/officeart/2018/5/layout/IconCircleLabelList"/>
    <dgm:cxn modelId="{36848F0D-E2AA-468E-8C50-61BC277739B4}" type="presParOf" srcId="{D472987F-C723-4B39-8C8E-90CBC854A3E1}" destId="{5AA64710-C36C-4109-BE99-681B3F9679C8}" srcOrd="0" destOrd="0" presId="urn:microsoft.com/office/officeart/2018/5/layout/IconCircleLabelList"/>
    <dgm:cxn modelId="{3B7923C2-C6FF-4169-AE52-3B3EFBD947B0}" type="presParOf" srcId="{D472987F-C723-4B39-8C8E-90CBC854A3E1}" destId="{67237ACE-1FEA-41DC-B249-07F34F0C93CC}" srcOrd="1" destOrd="0" presId="urn:microsoft.com/office/officeart/2018/5/layout/IconCircleLabelList"/>
    <dgm:cxn modelId="{B1D0BF18-F7CB-4E7A-ADEF-4166B022883A}" type="presParOf" srcId="{D472987F-C723-4B39-8C8E-90CBC854A3E1}" destId="{F2A7DD90-A2FA-4849-AEF8-A008A87A2A64}" srcOrd="2" destOrd="0" presId="urn:microsoft.com/office/officeart/2018/5/layout/IconCircleLabelList"/>
    <dgm:cxn modelId="{FD32C482-2726-4547-9020-0FFAB1B56560}" type="presParOf" srcId="{D472987F-C723-4B39-8C8E-90CBC854A3E1}" destId="{5EDF2BC7-C88F-4E13-9ABC-48C115440C6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5F101-E382-4DBB-89E7-755EA6B4ABCB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C250B-7F72-437F-B1C3-83641EB03960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061A8-6008-4860-8443-1CFF8B919ABA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Tattler is facing a major challenge: User traffic has dropped drastically, affecting the platform’s effectiveness.</a:t>
          </a:r>
        </a:p>
      </dsp:txBody>
      <dsp:txXfrm>
        <a:off x="1909124" y="706"/>
        <a:ext cx="5040315" cy="1652921"/>
      </dsp:txXfrm>
    </dsp:sp>
    <dsp:sp modelId="{68BBCB82-B688-4EC1-92B4-F002D0E3AF09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8B620-2DF2-4C25-8094-E4C824EF412A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0CD84-A42B-4280-A1DD-F5C19F6B0CED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Possible cause: Tattler’s directory is not up to date.</a:t>
          </a:r>
        </a:p>
      </dsp:txBody>
      <dsp:txXfrm>
        <a:off x="1909124" y="2066858"/>
        <a:ext cx="5040315" cy="1652921"/>
      </dsp:txXfrm>
    </dsp:sp>
    <dsp:sp modelId="{ADD91971-0CC9-4AF2-B402-CE29F0C5B3F4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3C960-4974-428C-BD68-97BD94770C0F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02121-71E3-4E54-9D76-73095E818F47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project consists of transforming a restaurant directory platform to offer users a personalized and dynamic experience. </a:t>
          </a:r>
        </a:p>
      </dsp:txBody>
      <dsp:txXfrm>
        <a:off x="1909124" y="4133010"/>
        <a:ext cx="5040315" cy="1652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09AA4F-CF90-49A0-B33A-73B8F2D2B7A2}">
      <dsp:nvSpPr>
        <dsp:cNvPr id="0" name=""/>
        <dsp:cNvSpPr/>
      </dsp:nvSpPr>
      <dsp:spPr>
        <a:xfrm>
          <a:off x="1118" y="580927"/>
          <a:ext cx="3925736" cy="24928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4C097B-46EA-42B4-B867-2832F428B436}">
      <dsp:nvSpPr>
        <dsp:cNvPr id="0" name=""/>
        <dsp:cNvSpPr/>
      </dsp:nvSpPr>
      <dsp:spPr>
        <a:xfrm>
          <a:off x="437311" y="995310"/>
          <a:ext cx="3925736" cy="2492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 MongoDB to manage the restaurant database and develop a REST API with Express.js that allows users to interact dynamically with the application creating endpoints for adding comments, rating and registering new restaurants, as well as searching and filtering information.</a:t>
          </a:r>
        </a:p>
      </dsp:txBody>
      <dsp:txXfrm>
        <a:off x="510324" y="1068323"/>
        <a:ext cx="3779710" cy="2346816"/>
      </dsp:txXfrm>
    </dsp:sp>
    <dsp:sp modelId="{E60BDDFA-9776-49EF-969B-B5C4B3D62CEB}">
      <dsp:nvSpPr>
        <dsp:cNvPr id="0" name=""/>
        <dsp:cNvSpPr/>
      </dsp:nvSpPr>
      <dsp:spPr>
        <a:xfrm>
          <a:off x="4799240" y="580927"/>
          <a:ext cx="3925736" cy="24928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A9B8C-4E69-4795-9D0F-47F06911383A}">
      <dsp:nvSpPr>
        <dsp:cNvPr id="0" name=""/>
        <dsp:cNvSpPr/>
      </dsp:nvSpPr>
      <dsp:spPr>
        <a:xfrm>
          <a:off x="5235433" y="995310"/>
          <a:ext cx="3925736" cy="2492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Improving significantly the user experience and keeping the directory’s content constantly updated.</a:t>
          </a:r>
        </a:p>
      </dsp:txBody>
      <dsp:txXfrm>
        <a:off x="5308446" y="1068323"/>
        <a:ext cx="3779710" cy="2346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D6F90-7D9D-4761-84BA-92193F9B32F6}">
      <dsp:nvSpPr>
        <dsp:cNvPr id="0" name=""/>
        <dsp:cNvSpPr/>
      </dsp:nvSpPr>
      <dsp:spPr>
        <a:xfrm>
          <a:off x="0" y="560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D7631-87A1-4E23-9B2A-5A89AABB4CAD}">
      <dsp:nvSpPr>
        <dsp:cNvPr id="0" name=""/>
        <dsp:cNvSpPr/>
      </dsp:nvSpPr>
      <dsp:spPr>
        <a:xfrm>
          <a:off x="396941" y="295806"/>
          <a:ext cx="721711" cy="721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71074-D40D-4519-89C6-B1DF8C8987D0}">
      <dsp:nvSpPr>
        <dsp:cNvPr id="0" name=""/>
        <dsp:cNvSpPr/>
      </dsp:nvSpPr>
      <dsp:spPr>
        <a:xfrm>
          <a:off x="1515593" y="560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Sprint 1: S</a:t>
          </a:r>
          <a:r>
            <a:rPr lang="en-US" sz="2200" b="0" i="0" kern="1200" dirty="0"/>
            <a:t>etting up and developing a database in MongoDB, creating a database backup file, including collections and import scripts from CSV files.</a:t>
          </a:r>
          <a:endParaRPr lang="en-US" sz="2200" kern="1200" dirty="0"/>
        </a:p>
      </dsp:txBody>
      <dsp:txXfrm>
        <a:off x="1515593" y="560"/>
        <a:ext cx="9137985" cy="1312201"/>
      </dsp:txXfrm>
    </dsp:sp>
    <dsp:sp modelId="{A4FA63C9-524E-457D-B79E-7C29635D88B2}">
      <dsp:nvSpPr>
        <dsp:cNvPr id="0" name=""/>
        <dsp:cNvSpPr/>
      </dsp:nvSpPr>
      <dsp:spPr>
        <a:xfrm>
          <a:off x="0" y="1640813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F1C4E8-7AED-42BB-A394-D20535C3A953}">
      <dsp:nvSpPr>
        <dsp:cNvPr id="0" name=""/>
        <dsp:cNvSpPr/>
      </dsp:nvSpPr>
      <dsp:spPr>
        <a:xfrm>
          <a:off x="396941" y="1936058"/>
          <a:ext cx="721711" cy="721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68D4D-2ADE-4C5A-B239-9DA4F6EF2C5A}">
      <dsp:nvSpPr>
        <dsp:cNvPr id="0" name=""/>
        <dsp:cNvSpPr/>
      </dsp:nvSpPr>
      <dsp:spPr>
        <a:xfrm>
          <a:off x="1515593" y="1640813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Sprint 2: D</a:t>
          </a:r>
          <a:r>
            <a:rPr lang="en-US" sz="2200" b="0" i="0" kern="1200" dirty="0"/>
            <a:t>evelop a RESTful API using Express.js and MongoDB, conducting tests in Postman to verify the proper functioning of the API.</a:t>
          </a:r>
          <a:endParaRPr lang="en-US" sz="2200" kern="1200" dirty="0"/>
        </a:p>
      </dsp:txBody>
      <dsp:txXfrm>
        <a:off x="1515593" y="1640813"/>
        <a:ext cx="9137985" cy="1312201"/>
      </dsp:txXfrm>
    </dsp:sp>
    <dsp:sp modelId="{BFF8A076-B0C7-40F1-854E-CEC5E93F71F8}">
      <dsp:nvSpPr>
        <dsp:cNvPr id="0" name=""/>
        <dsp:cNvSpPr/>
      </dsp:nvSpPr>
      <dsp:spPr>
        <a:xfrm>
          <a:off x="0" y="3281065"/>
          <a:ext cx="10653579" cy="13122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513E4-E12B-4A32-9017-44EED1EBFE17}">
      <dsp:nvSpPr>
        <dsp:cNvPr id="0" name=""/>
        <dsp:cNvSpPr/>
      </dsp:nvSpPr>
      <dsp:spPr>
        <a:xfrm>
          <a:off x="396941" y="3576310"/>
          <a:ext cx="721711" cy="721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B7805-9E75-4A62-A0C4-F2FEFF5D054F}">
      <dsp:nvSpPr>
        <dsp:cNvPr id="0" name=""/>
        <dsp:cNvSpPr/>
      </dsp:nvSpPr>
      <dsp:spPr>
        <a:xfrm>
          <a:off x="1515593" y="3281065"/>
          <a:ext cx="9137985" cy="131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75" tIns="138875" rIns="138875" bIns="1388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Sprint 3: D</a:t>
          </a:r>
          <a:r>
            <a:rPr lang="en-US" sz="2200" b="0" i="0" kern="1200" dirty="0"/>
            <a:t>evelop new functionalities for the RESTful API by adding search and filtering capabilities, conducting tests in Postman to demonstrate the functionality of these new features.</a:t>
          </a:r>
          <a:endParaRPr lang="en-US" sz="2200" kern="1200" dirty="0"/>
        </a:p>
      </dsp:txBody>
      <dsp:txXfrm>
        <a:off x="1515593" y="3281065"/>
        <a:ext cx="9137985" cy="1312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516DD-9CBF-44E5-AABC-62257DA4A96B}">
      <dsp:nvSpPr>
        <dsp:cNvPr id="0" name=""/>
        <dsp:cNvSpPr/>
      </dsp:nvSpPr>
      <dsp:spPr>
        <a:xfrm>
          <a:off x="0" y="0"/>
          <a:ext cx="69494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9ADD57-A26A-4AB3-AC63-7395637D4691}">
      <dsp:nvSpPr>
        <dsp:cNvPr id="0" name=""/>
        <dsp:cNvSpPr/>
      </dsp:nvSpPr>
      <dsp:spPr>
        <a:xfrm>
          <a:off x="0" y="0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0" kern="1200" baseline="0"/>
            <a:t>Stateless importer</a:t>
          </a:r>
          <a:r>
            <a:rPr lang="es-MX" sz="2800" b="0" i="0" kern="1200" baseline="0"/>
            <a:t>: run on-demand, parallelize by author list (N authors → N workers).</a:t>
          </a:r>
          <a:endParaRPr lang="en-US" sz="2800" kern="1200"/>
        </a:p>
      </dsp:txBody>
      <dsp:txXfrm>
        <a:off x="0" y="0"/>
        <a:ext cx="6949440" cy="1446659"/>
      </dsp:txXfrm>
    </dsp:sp>
    <dsp:sp modelId="{F053A079-51CA-463D-B285-1B9E1FD45DFD}">
      <dsp:nvSpPr>
        <dsp:cNvPr id="0" name=""/>
        <dsp:cNvSpPr/>
      </dsp:nvSpPr>
      <dsp:spPr>
        <a:xfrm>
          <a:off x="0" y="1446659"/>
          <a:ext cx="6949440" cy="0"/>
        </a:xfrm>
        <a:prstGeom prst="line">
          <a:avLst/>
        </a:prstGeom>
        <a:solidFill>
          <a:schemeClr val="accent2">
            <a:hueOff val="-347110"/>
            <a:satOff val="-7210"/>
            <a:lumOff val="-1961"/>
            <a:alphaOff val="0"/>
          </a:schemeClr>
        </a:solidFill>
        <a:ln w="12700" cap="flat" cmpd="sng" algn="ctr">
          <a:solidFill>
            <a:schemeClr val="accent2">
              <a:hueOff val="-347110"/>
              <a:satOff val="-7210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747F0-12F6-4A07-B4B8-C58A2FC86828}">
      <dsp:nvSpPr>
        <dsp:cNvPr id="0" name=""/>
        <dsp:cNvSpPr/>
      </dsp:nvSpPr>
      <dsp:spPr>
        <a:xfrm>
          <a:off x="0" y="1446659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0" kern="1200" baseline="0"/>
            <a:t>Storage abstraction</a:t>
          </a:r>
          <a:r>
            <a:rPr lang="es-MX" sz="2800" b="0" i="0" kern="1200" baseline="0"/>
            <a:t>: start with </a:t>
          </a:r>
          <a:r>
            <a:rPr lang="es-MX" sz="2800" b="1" i="0" kern="1200" baseline="0"/>
            <a:t>SQLite</a:t>
          </a:r>
          <a:r>
            <a:rPr lang="es-MX" sz="2800" b="0" i="0" kern="1200" baseline="0"/>
            <a:t> → switchable to </a:t>
          </a:r>
          <a:r>
            <a:rPr lang="es-MX" sz="2800" b="1" i="0" kern="1200" baseline="0"/>
            <a:t>PostgreSQL/MySQL</a:t>
          </a:r>
          <a:r>
            <a:rPr lang="es-MX" sz="2800" b="0" i="0" kern="1200" baseline="0"/>
            <a:t> if volume grows.</a:t>
          </a:r>
          <a:endParaRPr lang="en-US" sz="2800" kern="1200"/>
        </a:p>
      </dsp:txBody>
      <dsp:txXfrm>
        <a:off x="0" y="1446659"/>
        <a:ext cx="6949440" cy="1446659"/>
      </dsp:txXfrm>
    </dsp:sp>
    <dsp:sp modelId="{DD55A046-4543-4E09-9B66-E9F77B92AD96}">
      <dsp:nvSpPr>
        <dsp:cNvPr id="0" name=""/>
        <dsp:cNvSpPr/>
      </dsp:nvSpPr>
      <dsp:spPr>
        <a:xfrm>
          <a:off x="0" y="2893318"/>
          <a:ext cx="6949440" cy="0"/>
        </a:xfrm>
        <a:prstGeom prst="line">
          <a:avLst/>
        </a:prstGeom>
        <a:solidFill>
          <a:schemeClr val="accent2">
            <a:hueOff val="-694219"/>
            <a:satOff val="-14421"/>
            <a:lumOff val="-3921"/>
            <a:alphaOff val="0"/>
          </a:schemeClr>
        </a:solidFill>
        <a:ln w="12700" cap="flat" cmpd="sng" algn="ctr">
          <a:solidFill>
            <a:schemeClr val="accent2">
              <a:hueOff val="-694219"/>
              <a:satOff val="-14421"/>
              <a:lumOff val="-3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C688C-ECC5-4AF7-B990-3B50A73F4A58}">
      <dsp:nvSpPr>
        <dsp:cNvPr id="0" name=""/>
        <dsp:cNvSpPr/>
      </dsp:nvSpPr>
      <dsp:spPr>
        <a:xfrm>
          <a:off x="0" y="2893318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0" kern="1200" baseline="0"/>
            <a:t>Idempotent writes</a:t>
          </a:r>
          <a:r>
            <a:rPr lang="es-MX" sz="2800" b="0" i="0" kern="1200" baseline="0"/>
            <a:t>: UNIQUE(researcher_id, title) enables safe re-runs at scale.</a:t>
          </a:r>
          <a:endParaRPr lang="en-US" sz="2800" kern="1200"/>
        </a:p>
      </dsp:txBody>
      <dsp:txXfrm>
        <a:off x="0" y="2893318"/>
        <a:ext cx="6949440" cy="1446659"/>
      </dsp:txXfrm>
    </dsp:sp>
    <dsp:sp modelId="{75C11E0A-6D22-4753-AAF8-BEA511AE3FD3}">
      <dsp:nvSpPr>
        <dsp:cNvPr id="0" name=""/>
        <dsp:cNvSpPr/>
      </dsp:nvSpPr>
      <dsp:spPr>
        <a:xfrm>
          <a:off x="0" y="4339978"/>
          <a:ext cx="6949440" cy="0"/>
        </a:xfrm>
        <a:prstGeom prst="line">
          <a:avLst/>
        </a:prstGeom>
        <a:solidFill>
          <a:schemeClr val="accent2">
            <a:hueOff val="-1041329"/>
            <a:satOff val="-21631"/>
            <a:lumOff val="-5882"/>
            <a:alphaOff val="0"/>
          </a:schemeClr>
        </a:solidFill>
        <a:ln w="12700" cap="flat" cmpd="sng" algn="ctr">
          <a:solidFill>
            <a:schemeClr val="accent2">
              <a:hueOff val="-1041329"/>
              <a:satOff val="-21631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2B5BC-BB34-453C-915B-B2EF583BFECF}">
      <dsp:nvSpPr>
        <dsp:cNvPr id="0" name=""/>
        <dsp:cNvSpPr/>
      </dsp:nvSpPr>
      <dsp:spPr>
        <a:xfrm>
          <a:off x="0" y="4339978"/>
          <a:ext cx="6949440" cy="1446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i="0" kern="1200" baseline="0"/>
            <a:t>Incremental fetch</a:t>
          </a:r>
          <a:r>
            <a:rPr lang="es-MX" sz="2800" b="0" i="0" kern="1200" baseline="0"/>
            <a:t>: import only new/updated items (cache last-run timestamp).</a:t>
          </a:r>
          <a:endParaRPr lang="en-US" sz="2800" kern="1200"/>
        </a:p>
      </dsp:txBody>
      <dsp:txXfrm>
        <a:off x="0" y="4339978"/>
        <a:ext cx="6949440" cy="1446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BB41C-1EA2-43DC-B9E2-174E0F53C3B3}">
      <dsp:nvSpPr>
        <dsp:cNvPr id="0" name=""/>
        <dsp:cNvSpPr/>
      </dsp:nvSpPr>
      <dsp:spPr>
        <a:xfrm>
          <a:off x="314283" y="954406"/>
          <a:ext cx="970400" cy="970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59D99-EC3D-4CF2-A4DF-45590E5ADE26}">
      <dsp:nvSpPr>
        <dsp:cNvPr id="0" name=""/>
        <dsp:cNvSpPr/>
      </dsp:nvSpPr>
      <dsp:spPr>
        <a:xfrm>
          <a:off x="521090" y="1161212"/>
          <a:ext cx="556787" cy="5567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BC925-3C0C-48D0-A5AF-1BC319369DDA}">
      <dsp:nvSpPr>
        <dsp:cNvPr id="0" name=""/>
        <dsp:cNvSpPr/>
      </dsp:nvSpPr>
      <dsp:spPr>
        <a:xfrm>
          <a:off x="4073" y="2227062"/>
          <a:ext cx="1590820" cy="123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The </a:t>
          </a:r>
          <a:r>
            <a:rPr lang="en-US" sz="1100" b="1" i="0" kern="1200" dirty="0"/>
            <a:t>Google Scholar API via </a:t>
          </a:r>
          <a:r>
            <a:rPr lang="en-US" sz="1100" b="1" i="0" kern="1200" dirty="0" err="1"/>
            <a:t>SerpApi</a:t>
          </a:r>
          <a:r>
            <a:rPr lang="en-US" sz="1100" b="0" i="0" kern="1200" dirty="0"/>
            <a:t> provides developers with a structured way to query authors, articles, and citation data.</a:t>
          </a:r>
          <a:endParaRPr lang="en-US" sz="1100" kern="1200" dirty="0"/>
        </a:p>
      </dsp:txBody>
      <dsp:txXfrm>
        <a:off x="4073" y="2227062"/>
        <a:ext cx="1590820" cy="1232885"/>
      </dsp:txXfrm>
    </dsp:sp>
    <dsp:sp modelId="{2FA0FD02-1AB0-4E54-9E06-A62724E8699B}">
      <dsp:nvSpPr>
        <dsp:cNvPr id="0" name=""/>
        <dsp:cNvSpPr/>
      </dsp:nvSpPr>
      <dsp:spPr>
        <a:xfrm>
          <a:off x="2183497" y="954406"/>
          <a:ext cx="970400" cy="9704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92A83-615B-41B9-AE4E-B0EDD42CA4F2}">
      <dsp:nvSpPr>
        <dsp:cNvPr id="0" name=""/>
        <dsp:cNvSpPr/>
      </dsp:nvSpPr>
      <dsp:spPr>
        <a:xfrm>
          <a:off x="2390304" y="1161212"/>
          <a:ext cx="556787" cy="5567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1B4BB-CA20-4BC4-944D-7FB99B68380C}">
      <dsp:nvSpPr>
        <dsp:cNvPr id="0" name=""/>
        <dsp:cNvSpPr/>
      </dsp:nvSpPr>
      <dsp:spPr>
        <a:xfrm>
          <a:off x="1873287" y="2227062"/>
          <a:ext cx="1590820" cy="123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Proved end-to-end </a:t>
          </a:r>
          <a:r>
            <a:rPr lang="en-US" sz="1100" b="1" kern="1200" dirty="0" err="1"/>
            <a:t>integration:SQLite</a:t>
          </a:r>
          <a:r>
            <a:rPr lang="en-US" sz="1100" b="1" kern="1200" dirty="0"/>
            <a:t> (</a:t>
          </a:r>
          <a:r>
            <a:rPr lang="en-US" sz="1100" b="1" kern="1200" dirty="0" err="1"/>
            <a:t>scholar.db</a:t>
          </a:r>
          <a:r>
            <a:rPr lang="en-US" sz="1100" b="1" kern="1200" dirty="0"/>
            <a:t>)</a:t>
          </a:r>
          <a:endParaRPr lang="en-US" sz="1100" kern="1200" dirty="0"/>
        </a:p>
      </dsp:txBody>
      <dsp:txXfrm>
        <a:off x="1873287" y="2227062"/>
        <a:ext cx="1590820" cy="1232885"/>
      </dsp:txXfrm>
    </dsp:sp>
    <dsp:sp modelId="{7B892717-3280-4536-84E5-7A8DDAD7C2F6}">
      <dsp:nvSpPr>
        <dsp:cNvPr id="0" name=""/>
        <dsp:cNvSpPr/>
      </dsp:nvSpPr>
      <dsp:spPr>
        <a:xfrm>
          <a:off x="4052711" y="954406"/>
          <a:ext cx="970400" cy="9704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AD1E4-8703-48E7-87F3-5F62B070277D}">
      <dsp:nvSpPr>
        <dsp:cNvPr id="0" name=""/>
        <dsp:cNvSpPr/>
      </dsp:nvSpPr>
      <dsp:spPr>
        <a:xfrm>
          <a:off x="4259518" y="1161212"/>
          <a:ext cx="556787" cy="5567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DE2F-DAD1-457F-80EA-4D49EE331D8B}">
      <dsp:nvSpPr>
        <dsp:cNvPr id="0" name=""/>
        <dsp:cNvSpPr/>
      </dsp:nvSpPr>
      <dsp:spPr>
        <a:xfrm>
          <a:off x="3742501" y="2227062"/>
          <a:ext cx="1590820" cy="123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Data you can trust</a:t>
          </a:r>
          <a:endParaRPr lang="en-US" sz="1100" kern="1200" dirty="0"/>
        </a:p>
      </dsp:txBody>
      <dsp:txXfrm>
        <a:off x="3742501" y="2227062"/>
        <a:ext cx="1590820" cy="1232885"/>
      </dsp:txXfrm>
    </dsp:sp>
    <dsp:sp modelId="{0CAE238C-54C1-4CC3-96F6-EAF17C673D93}">
      <dsp:nvSpPr>
        <dsp:cNvPr id="0" name=""/>
        <dsp:cNvSpPr/>
      </dsp:nvSpPr>
      <dsp:spPr>
        <a:xfrm>
          <a:off x="5921925" y="954406"/>
          <a:ext cx="970400" cy="9704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C1EA5-2001-4431-A8EE-10F6EC5394AB}">
      <dsp:nvSpPr>
        <dsp:cNvPr id="0" name=""/>
        <dsp:cNvSpPr/>
      </dsp:nvSpPr>
      <dsp:spPr>
        <a:xfrm>
          <a:off x="6128731" y="1161212"/>
          <a:ext cx="556787" cy="5567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FE16C-FF0B-42A8-A296-FB55D67D0AB9}">
      <dsp:nvSpPr>
        <dsp:cNvPr id="0" name=""/>
        <dsp:cNvSpPr/>
      </dsp:nvSpPr>
      <dsp:spPr>
        <a:xfrm>
          <a:off x="5611715" y="2227062"/>
          <a:ext cx="1590820" cy="123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kern="1200" dirty="0" err="1"/>
            <a:t>Sustainable</a:t>
          </a:r>
          <a:r>
            <a:rPr lang="es-MX" sz="1100" b="1" kern="1200" dirty="0"/>
            <a:t> </a:t>
          </a:r>
          <a:r>
            <a:rPr lang="es-MX" sz="1100" b="1" kern="1200" dirty="0" err="1"/>
            <a:t>by</a:t>
          </a:r>
          <a:r>
            <a:rPr lang="es-MX" sz="1100" b="1" kern="1200" dirty="0"/>
            <a:t> </a:t>
          </a:r>
          <a:r>
            <a:rPr lang="es-MX" sz="1100" b="1" kern="1200" dirty="0" err="1"/>
            <a:t>design</a:t>
          </a:r>
          <a:r>
            <a:rPr lang="es-MX" sz="1100" b="1" kern="1200" dirty="0"/>
            <a:t>: </a:t>
          </a:r>
          <a:r>
            <a:rPr lang="es-MX" sz="1100" b="1" kern="1200" dirty="0" err="1"/>
            <a:t>On-demand</a:t>
          </a:r>
          <a:r>
            <a:rPr lang="es-MX" sz="1100" b="1" kern="1200" dirty="0"/>
            <a:t> </a:t>
          </a:r>
          <a:r>
            <a:rPr lang="es-MX" sz="1100" b="1" kern="1200" dirty="0" err="1"/>
            <a:t>runs</a:t>
          </a:r>
          <a:r>
            <a:rPr lang="es-MX" sz="1100" b="1" kern="1200" dirty="0"/>
            <a:t> (no </a:t>
          </a:r>
          <a:r>
            <a:rPr lang="es-MX" sz="1100" b="1" kern="1200" dirty="0" err="1"/>
            <a:t>always-on</a:t>
          </a:r>
          <a:r>
            <a:rPr lang="es-MX" sz="1100" b="1" kern="1200" dirty="0"/>
            <a:t> servers), </a:t>
          </a:r>
          <a:r>
            <a:rPr lang="es-MX" sz="1100" b="1" kern="1200" dirty="0" err="1"/>
            <a:t>minimal</a:t>
          </a:r>
          <a:r>
            <a:rPr lang="es-MX" sz="1100" b="1" kern="1200" dirty="0"/>
            <a:t> API </a:t>
          </a:r>
          <a:r>
            <a:rPr lang="es-MX" sz="1100" b="1" kern="1200" dirty="0" err="1"/>
            <a:t>calls</a:t>
          </a:r>
          <a:r>
            <a:rPr lang="es-MX" sz="1100" b="1" kern="1200" dirty="0"/>
            <a:t>, local </a:t>
          </a:r>
          <a:r>
            <a:rPr lang="es-MX" sz="1100" b="1" kern="1200" dirty="0" err="1"/>
            <a:t>storage</a:t>
          </a:r>
          <a:r>
            <a:rPr lang="es-MX" sz="1100" b="1" kern="1200" dirty="0"/>
            <a:t> and </a:t>
          </a:r>
          <a:r>
            <a:rPr lang="es-MX" sz="1100" b="1" kern="1200" dirty="0" err="1"/>
            <a:t>low</a:t>
          </a:r>
          <a:r>
            <a:rPr lang="es-MX" sz="1100" b="1" kern="1200" dirty="0"/>
            <a:t> </a:t>
          </a:r>
          <a:r>
            <a:rPr lang="es-MX" sz="1100" b="1" kern="1200" dirty="0" err="1"/>
            <a:t>energy</a:t>
          </a:r>
          <a:r>
            <a:rPr lang="es-MX" sz="1100" b="1" kern="1200" dirty="0"/>
            <a:t> </a:t>
          </a:r>
          <a:r>
            <a:rPr lang="es-MX" sz="1100" b="1" kern="1200" dirty="0" err="1"/>
            <a:t>cost</a:t>
          </a:r>
          <a:r>
            <a:rPr lang="es-MX" sz="1100" b="1" kern="1200" dirty="0"/>
            <a:t>.</a:t>
          </a:r>
          <a:endParaRPr lang="en-US" sz="1100" kern="1200" dirty="0"/>
        </a:p>
      </dsp:txBody>
      <dsp:txXfrm>
        <a:off x="5611715" y="2227062"/>
        <a:ext cx="1590820" cy="1232885"/>
      </dsp:txXfrm>
    </dsp:sp>
    <dsp:sp modelId="{C0799C03-B8DE-4982-AD2E-DA68052DFE78}">
      <dsp:nvSpPr>
        <dsp:cNvPr id="0" name=""/>
        <dsp:cNvSpPr/>
      </dsp:nvSpPr>
      <dsp:spPr>
        <a:xfrm>
          <a:off x="7791139" y="954406"/>
          <a:ext cx="970400" cy="9704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F79170-B80B-4DD9-B7D8-A27E2E604531}">
      <dsp:nvSpPr>
        <dsp:cNvPr id="0" name=""/>
        <dsp:cNvSpPr/>
      </dsp:nvSpPr>
      <dsp:spPr>
        <a:xfrm>
          <a:off x="7997945" y="1161212"/>
          <a:ext cx="556787" cy="5567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CFE5F-284F-49D4-BDBE-A725EF5C291D}">
      <dsp:nvSpPr>
        <dsp:cNvPr id="0" name=""/>
        <dsp:cNvSpPr/>
      </dsp:nvSpPr>
      <dsp:spPr>
        <a:xfrm>
          <a:off x="7480929" y="2227062"/>
          <a:ext cx="1590820" cy="123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project strengthened skills in Java, Maven, testing, and documentation.</a:t>
          </a:r>
        </a:p>
      </dsp:txBody>
      <dsp:txXfrm>
        <a:off x="7480929" y="2227062"/>
        <a:ext cx="1590820" cy="1232885"/>
      </dsp:txXfrm>
    </dsp:sp>
    <dsp:sp modelId="{5AA64710-C36C-4109-BE99-681B3F9679C8}">
      <dsp:nvSpPr>
        <dsp:cNvPr id="0" name=""/>
        <dsp:cNvSpPr/>
      </dsp:nvSpPr>
      <dsp:spPr>
        <a:xfrm>
          <a:off x="9660352" y="954406"/>
          <a:ext cx="970400" cy="9704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37ACE-1FEA-41DC-B249-07F34F0C93CC}">
      <dsp:nvSpPr>
        <dsp:cNvPr id="0" name=""/>
        <dsp:cNvSpPr/>
      </dsp:nvSpPr>
      <dsp:spPr>
        <a:xfrm>
          <a:off x="9867159" y="1161212"/>
          <a:ext cx="556787" cy="5567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F2BC7-C88F-4E13-9ABC-48C115440C68}">
      <dsp:nvSpPr>
        <dsp:cNvPr id="0" name=""/>
        <dsp:cNvSpPr/>
      </dsp:nvSpPr>
      <dsp:spPr>
        <a:xfrm>
          <a:off x="9350143" y="2227062"/>
          <a:ext cx="1590820" cy="123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final tool demonstrates the value of agile methods and clear software design.</a:t>
          </a:r>
        </a:p>
      </dsp:txBody>
      <dsp:txXfrm>
        <a:off x="9350143" y="2227062"/>
        <a:ext cx="1590820" cy="1232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CFD58-F5DD-4FF2-BBF8-387125AB5D8F}" type="datetimeFigureOut">
              <a:rPr lang="es-MX" smtClean="0"/>
              <a:t>13/10/2025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E3376-705B-408D-A5B6-2CAE4E015C8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38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Title</a:t>
            </a:r>
            <a:r>
              <a:rPr lang="es-MX" dirty="0"/>
              <a:t>: </a:t>
            </a:r>
            <a:r>
              <a:rPr lang="es-MX" dirty="0" err="1"/>
              <a:t>Include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company</a:t>
            </a:r>
            <a:r>
              <a:rPr lang="es-MX" dirty="0"/>
              <a:t> </a:t>
            </a:r>
            <a:r>
              <a:rPr lang="es-MX" dirty="0" err="1"/>
              <a:t>featured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challenge</a:t>
            </a:r>
            <a:r>
              <a:rPr lang="es-MX" dirty="0"/>
              <a:t> </a:t>
            </a:r>
            <a:r>
              <a:rPr lang="es-MX" dirty="0" err="1"/>
              <a:t>along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some</a:t>
            </a:r>
            <a:r>
              <a:rPr lang="es-MX" dirty="0"/>
              <a:t> general </a:t>
            </a:r>
            <a:r>
              <a:rPr lang="es-MX" dirty="0" err="1"/>
              <a:t>information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96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/>
              <a:t>Problem</a:t>
            </a:r>
            <a:r>
              <a:rPr lang="es-MX" dirty="0"/>
              <a:t> </a:t>
            </a:r>
            <a:r>
              <a:rPr lang="es-MX" dirty="0" err="1"/>
              <a:t>context</a:t>
            </a:r>
            <a:r>
              <a:rPr lang="es-MX" dirty="0"/>
              <a:t>: Define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identified</a:t>
            </a:r>
            <a:r>
              <a:rPr lang="es-MX" dirty="0"/>
              <a:t> </a:t>
            </a:r>
            <a:r>
              <a:rPr lang="es-MX" dirty="0" err="1"/>
              <a:t>need</a:t>
            </a:r>
            <a:r>
              <a:rPr lang="es-MX" dirty="0"/>
              <a:t> </a:t>
            </a:r>
            <a:r>
              <a:rPr lang="es-MX" dirty="0" err="1"/>
              <a:t>including</a:t>
            </a:r>
            <a:r>
              <a:rPr lang="es-MX" dirty="0"/>
              <a:t> </a:t>
            </a:r>
            <a:r>
              <a:rPr lang="es-MX" dirty="0" err="1"/>
              <a:t>examples</a:t>
            </a:r>
            <a:r>
              <a:rPr lang="es-MX" dirty="0"/>
              <a:t> and </a:t>
            </a:r>
            <a:r>
              <a:rPr lang="es-MX" dirty="0" err="1"/>
              <a:t>market</a:t>
            </a:r>
            <a:r>
              <a:rPr lang="es-MX" dirty="0"/>
              <a:t> análisis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489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err="1"/>
              <a:t>Roadmap</a:t>
            </a:r>
            <a:r>
              <a:rPr lang="es-MX" dirty="0"/>
              <a:t>: </a:t>
            </a:r>
            <a:r>
              <a:rPr lang="es-MX" dirty="0" err="1"/>
              <a:t>Include</a:t>
            </a:r>
            <a:r>
              <a:rPr lang="es-MX" dirty="0"/>
              <a:t> </a:t>
            </a:r>
            <a:r>
              <a:rPr lang="es-MX" dirty="0" err="1"/>
              <a:t>road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created</a:t>
            </a:r>
            <a:r>
              <a:rPr lang="es-MX" dirty="0"/>
              <a:t> in sprint </a:t>
            </a:r>
            <a:r>
              <a:rPr lang="es-MX" dirty="0" err="1"/>
              <a:t>one</a:t>
            </a:r>
            <a:r>
              <a:rPr lang="es-MX" dirty="0"/>
              <a:t>. </a:t>
            </a:r>
            <a:r>
              <a:rPr lang="es-MX" dirty="0" err="1"/>
              <a:t>Make</a:t>
            </a:r>
            <a:r>
              <a:rPr lang="es-MX" dirty="0"/>
              <a:t> </a:t>
            </a:r>
            <a:r>
              <a:rPr lang="es-MX" dirty="0" err="1"/>
              <a:t>sure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includes</a:t>
            </a:r>
            <a:r>
              <a:rPr lang="es-MX" dirty="0"/>
              <a:t> Project </a:t>
            </a:r>
            <a:r>
              <a:rPr lang="es-MX" dirty="0" err="1"/>
              <a:t>objectives</a:t>
            </a:r>
            <a:r>
              <a:rPr lang="es-MX" dirty="0"/>
              <a:t>, </a:t>
            </a:r>
            <a:r>
              <a:rPr lang="es-MX" dirty="0" err="1"/>
              <a:t>deliverables</a:t>
            </a:r>
            <a:r>
              <a:rPr lang="es-MX" dirty="0"/>
              <a:t> and </a:t>
            </a:r>
            <a:r>
              <a:rPr lang="es-MX" dirty="0" err="1"/>
              <a:t>stages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390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Backlog: </a:t>
            </a:r>
            <a:r>
              <a:rPr lang="es-MX" dirty="0" err="1"/>
              <a:t>Add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backlog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created</a:t>
            </a:r>
            <a:r>
              <a:rPr lang="es-MX" dirty="0"/>
              <a:t> and </a:t>
            </a:r>
            <a:r>
              <a:rPr lang="es-MX" dirty="0" err="1"/>
              <a:t>update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during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each</a:t>
            </a:r>
            <a:r>
              <a:rPr lang="es-MX" dirty="0"/>
              <a:t> sprint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964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225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06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2950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E3376-705B-408D-A5B6-2CAE4E015C82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38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1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2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3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7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9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1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0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32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4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Diferentes gráficos dibujados a mano">
            <a:extLst>
              <a:ext uri="{FF2B5EF4-FFF2-40B4-BE49-F238E27FC236}">
                <a16:creationId xmlns:a16="http://schemas.microsoft.com/office/drawing/2014/main" id="{229DECEA-4AD6-A4C7-654F-146FFD9F9F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84" r="-1" b="-1"/>
          <a:stretch>
            <a:fillRect/>
          </a:stretch>
        </p:blipFill>
        <p:spPr>
          <a:xfrm>
            <a:off x="17272" y="17262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668B08-F5F0-340A-A88A-BC72FA436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1818" y="1919337"/>
            <a:ext cx="8728364" cy="1946109"/>
          </a:xfrm>
        </p:spPr>
        <p:txBody>
          <a:bodyPr>
            <a:normAutofit/>
          </a:bodyPr>
          <a:lstStyle/>
          <a:p>
            <a:r>
              <a:rPr lang="es-MX" sz="6600" dirty="0" err="1">
                <a:solidFill>
                  <a:srgbClr val="FFFFFF"/>
                </a:solidFill>
              </a:rPr>
              <a:t>Analysis</a:t>
            </a:r>
            <a:r>
              <a:rPr lang="es-MX" sz="6600" dirty="0">
                <a:solidFill>
                  <a:srgbClr val="FFFFFF"/>
                </a:solidFill>
              </a:rPr>
              <a:t> &amp; </a:t>
            </a:r>
            <a:r>
              <a:rPr lang="es-MX" sz="6600" dirty="0" err="1">
                <a:solidFill>
                  <a:srgbClr val="FFFFFF"/>
                </a:solidFill>
              </a:rPr>
              <a:t>Results</a:t>
            </a:r>
            <a:br>
              <a:rPr lang="es-MX" sz="6600" dirty="0">
                <a:solidFill>
                  <a:srgbClr val="FFFFFF"/>
                </a:solidFill>
              </a:rPr>
            </a:br>
            <a:r>
              <a:rPr lang="es-MX" sz="6600" dirty="0">
                <a:solidFill>
                  <a:srgbClr val="FFFFFF"/>
                </a:solidFill>
              </a:rPr>
              <a:t>4th </a:t>
            </a:r>
            <a:r>
              <a:rPr lang="es-MX" sz="6600" dirty="0" err="1">
                <a:solidFill>
                  <a:srgbClr val="FFFFFF"/>
                </a:solidFill>
              </a:rPr>
              <a:t>Challenge</a:t>
            </a:r>
            <a:endParaRPr lang="es-MX" sz="66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B3C01D-5CD6-C206-2A6C-F204FE1621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1821" y="5541758"/>
            <a:ext cx="8728363" cy="595858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Iván Kaleb Ramírez Torres, NAO ID: 3357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56DEF9-D3D6-CC9B-09F4-4923E4E42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22" y="544147"/>
            <a:ext cx="3000794" cy="3524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F958E1D-0358-1871-2612-5D73DC81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48" y="586281"/>
            <a:ext cx="3934374" cy="46679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1C2B04A-8F6B-245C-F9EE-4DBA7D61D130}"/>
              </a:ext>
            </a:extLst>
          </p:cNvPr>
          <p:cNvSpPr txBox="1"/>
          <p:nvPr/>
        </p:nvSpPr>
        <p:spPr>
          <a:xfrm>
            <a:off x="1357614" y="4195771"/>
            <a:ext cx="94767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600" b="1" i="0" dirty="0" err="1">
                <a:effectLst/>
                <a:latin typeface="Arial" panose="020B0604020202020204" pitchFamily="34" charset="0"/>
              </a:rPr>
              <a:t>TechnoReady</a:t>
            </a:r>
            <a:r>
              <a:rPr lang="es-MX" sz="6000" b="1" i="0" dirty="0">
                <a:effectLst/>
                <a:latin typeface="Arial" panose="020B0604020202020204" pitchFamily="34" charset="0"/>
              </a:rPr>
              <a:t> </a:t>
            </a:r>
            <a:r>
              <a:rPr lang="es-MX" sz="4000" b="1" i="0" dirty="0">
                <a:effectLst/>
                <a:latin typeface="Arial" panose="020B0604020202020204" pitchFamily="34" charset="0"/>
              </a:rPr>
              <a:t>In-</a:t>
            </a:r>
            <a:r>
              <a:rPr lang="es-MX" sz="4000" b="1" i="0" dirty="0" err="1">
                <a:effectLst/>
                <a:latin typeface="Arial" panose="020B0604020202020204" pitchFamily="34" charset="0"/>
              </a:rPr>
              <a:t>Mexico</a:t>
            </a:r>
            <a:r>
              <a:rPr lang="es-MX" sz="4400" b="0" i="0" dirty="0">
                <a:effectLst/>
                <a:latin typeface="Arial" panose="020B0604020202020204" pitchFamily="34" charset="0"/>
              </a:rPr>
              <a:t>.</a:t>
            </a:r>
            <a:endParaRPr lang="es-MX" sz="6000" dirty="0"/>
          </a:p>
        </p:txBody>
      </p:sp>
    </p:spTree>
    <p:extLst>
      <p:ext uri="{BB962C8B-B14F-4D97-AF65-F5344CB8AC3E}">
        <p14:creationId xmlns:p14="http://schemas.microsoft.com/office/powerpoint/2010/main" val="255619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5C53A0-8042-4431-6F8D-CE355986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s-MX" dirty="0" err="1"/>
              <a:t>Sustainability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AEFD2-788A-D1C6-7094-4E655F41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394" r="4733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92F4A9-8D37-0569-E07E-DC69FDC4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n-US" b="1" dirty="0"/>
              <a:t>🌿 1. Efficient Resource Use</a:t>
            </a:r>
          </a:p>
          <a:p>
            <a:r>
              <a:rPr lang="es-MX" b="1" dirty="0"/>
              <a:t>🧩 2. </a:t>
            </a:r>
            <a:r>
              <a:rPr lang="es-MX" b="1" dirty="0" err="1"/>
              <a:t>Reusability</a:t>
            </a:r>
            <a:r>
              <a:rPr lang="es-MX" b="1" dirty="0"/>
              <a:t> and </a:t>
            </a:r>
            <a:r>
              <a:rPr lang="es-MX" b="1" dirty="0" err="1"/>
              <a:t>Modularity</a:t>
            </a:r>
            <a:endParaRPr lang="es-MX" b="1" dirty="0"/>
          </a:p>
          <a:p>
            <a:r>
              <a:rPr lang="es-MX" b="1" dirty="0"/>
              <a:t>⚙️ 3. </a:t>
            </a:r>
            <a:r>
              <a:rPr lang="es-MX" b="1" dirty="0" err="1"/>
              <a:t>Lightweight</a:t>
            </a:r>
            <a:r>
              <a:rPr lang="es-MX" b="1" dirty="0"/>
              <a:t> </a:t>
            </a:r>
            <a:r>
              <a:rPr lang="es-MX" b="1" dirty="0" err="1"/>
              <a:t>Infrastructure</a:t>
            </a:r>
            <a:endParaRPr lang="es-MX" b="1" dirty="0"/>
          </a:p>
          <a:p>
            <a:r>
              <a:rPr lang="en-US" b="1" dirty="0"/>
              <a:t>🌍 4. Open Knowledge and Educational Impact</a:t>
            </a:r>
          </a:p>
          <a:p>
            <a:pPr marL="0" indent="0">
              <a:buNone/>
            </a:pPr>
            <a:br>
              <a:rPr lang="en-US" sz="1800" dirty="0"/>
            </a:b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404606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30FB3D-9AFD-3502-478E-9527F431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4" y="603504"/>
            <a:ext cx="5916169" cy="1527048"/>
          </a:xfrm>
        </p:spPr>
        <p:txBody>
          <a:bodyPr anchor="b">
            <a:normAutofit/>
          </a:bodyPr>
          <a:lstStyle/>
          <a:p>
            <a:r>
              <a:rPr lang="es-MX" dirty="0"/>
              <a:t>Green Software </a:t>
            </a:r>
            <a:r>
              <a:rPr lang="es-MX" dirty="0" err="1"/>
              <a:t>Practices</a:t>
            </a:r>
            <a:r>
              <a:rPr lang="es-MX" dirty="0"/>
              <a:t> </a:t>
            </a:r>
            <a:r>
              <a:rPr lang="es-MX" dirty="0" err="1"/>
              <a:t>Applied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CB2A2-EC7B-9B48-7008-5D06A7E4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5" r="50391" b="-1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D5B5A-73EC-9467-CAF0-67CEDF10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533" y="2214282"/>
            <a:ext cx="5916169" cy="4095078"/>
          </a:xfrm>
        </p:spPr>
        <p:txBody>
          <a:bodyPr>
            <a:normAutofit/>
          </a:bodyPr>
          <a:lstStyle/>
          <a:p>
            <a:r>
              <a:rPr lang="es-MX" sz="1800" b="1" dirty="0"/>
              <a:t>Do no extra </a:t>
            </a:r>
            <a:r>
              <a:rPr lang="es-MX" sz="1800" b="1" dirty="0" err="1"/>
              <a:t>work</a:t>
            </a:r>
            <a:endParaRPr lang="es-MX" sz="1800" dirty="0"/>
          </a:p>
          <a:p>
            <a:r>
              <a:rPr lang="es-MX" sz="1800" b="1" dirty="0" err="1"/>
              <a:t>Measure</a:t>
            </a:r>
            <a:r>
              <a:rPr lang="es-MX" sz="1800" b="1" dirty="0"/>
              <a:t> → Reduce</a:t>
            </a:r>
            <a:r>
              <a:rPr lang="es-MX" sz="1800" dirty="0"/>
              <a:t>: </a:t>
            </a:r>
            <a:r>
              <a:rPr lang="es-MX" sz="1800" dirty="0" err="1"/>
              <a:t>track</a:t>
            </a:r>
            <a:r>
              <a:rPr lang="es-MX" sz="1800" dirty="0"/>
              <a:t> </a:t>
            </a:r>
            <a:r>
              <a:rPr lang="es-MX" sz="1800" dirty="0" err="1"/>
              <a:t>runs</a:t>
            </a:r>
            <a:r>
              <a:rPr lang="es-MX" sz="1800" dirty="0"/>
              <a:t> &amp; API </a:t>
            </a:r>
            <a:r>
              <a:rPr lang="es-MX" sz="1800" dirty="0" err="1"/>
              <a:t>calls</a:t>
            </a:r>
            <a:endParaRPr lang="es-MX" sz="1800" dirty="0"/>
          </a:p>
          <a:p>
            <a:r>
              <a:rPr lang="es-MX" sz="1800" b="1" dirty="0" err="1"/>
              <a:t>Batch</a:t>
            </a:r>
            <a:r>
              <a:rPr lang="es-MX" sz="1800" b="1" dirty="0"/>
              <a:t> &amp; cache</a:t>
            </a:r>
            <a:r>
              <a:rPr lang="es-MX" sz="1800" dirty="0"/>
              <a:t> </a:t>
            </a:r>
            <a:r>
              <a:rPr lang="es-MX" sz="1800" dirty="0" err="1"/>
              <a:t>where</a:t>
            </a:r>
            <a:r>
              <a:rPr lang="es-MX" sz="1800" dirty="0"/>
              <a:t> </a:t>
            </a:r>
            <a:r>
              <a:rPr lang="es-MX" sz="1800" dirty="0" err="1"/>
              <a:t>feasible</a:t>
            </a:r>
            <a:endParaRPr lang="es-MX" sz="1800" dirty="0"/>
          </a:p>
          <a:p>
            <a:r>
              <a:rPr lang="es-MX" sz="1800" b="1" dirty="0" err="1"/>
              <a:t>Fail</a:t>
            </a:r>
            <a:r>
              <a:rPr lang="es-MX" sz="1800" b="1" dirty="0"/>
              <a:t> </a:t>
            </a:r>
            <a:r>
              <a:rPr lang="es-MX" sz="1800" b="1" dirty="0" err="1"/>
              <a:t>fast</a:t>
            </a:r>
            <a:r>
              <a:rPr lang="es-MX" sz="1800" dirty="0"/>
              <a:t> </a:t>
            </a:r>
            <a:r>
              <a:rPr lang="es-MX" sz="1800" dirty="0" err="1"/>
              <a:t>on</a:t>
            </a:r>
            <a:r>
              <a:rPr lang="es-MX" sz="1800" dirty="0"/>
              <a:t> HTTP 429/4xx </a:t>
            </a:r>
            <a:r>
              <a:rPr lang="es-MX" sz="1800" dirty="0" err="1"/>
              <a:t>to</a:t>
            </a:r>
            <a:r>
              <a:rPr lang="es-MX" sz="1800" dirty="0"/>
              <a:t> </a:t>
            </a:r>
            <a:r>
              <a:rPr lang="es-MX" sz="1800" dirty="0" err="1"/>
              <a:t>avoid</a:t>
            </a:r>
            <a:r>
              <a:rPr lang="es-MX" sz="1800" dirty="0"/>
              <a:t> </a:t>
            </a:r>
            <a:r>
              <a:rPr lang="es-MX" sz="1800" dirty="0" err="1"/>
              <a:t>loops</a:t>
            </a:r>
            <a:endParaRPr lang="es-MX" sz="1800" dirty="0"/>
          </a:p>
          <a:p>
            <a:r>
              <a:rPr lang="es-MX" sz="1800" b="1" dirty="0" err="1"/>
              <a:t>Right-size</a:t>
            </a:r>
            <a:r>
              <a:rPr lang="es-MX" sz="1800" b="1" dirty="0"/>
              <a:t> </a:t>
            </a:r>
            <a:r>
              <a:rPr lang="es-MX" sz="1800" b="1" dirty="0" err="1"/>
              <a:t>storage</a:t>
            </a:r>
            <a:r>
              <a:rPr lang="es-MX" sz="1800" dirty="0"/>
              <a:t>: </a:t>
            </a:r>
            <a:r>
              <a:rPr lang="es-MX" sz="1800" dirty="0" err="1"/>
              <a:t>text</a:t>
            </a:r>
            <a:r>
              <a:rPr lang="es-MX" sz="1800" dirty="0"/>
              <a:t> </a:t>
            </a:r>
            <a:r>
              <a:rPr lang="es-MX" sz="1800" dirty="0" err="1"/>
              <a:t>fields</a:t>
            </a:r>
            <a:r>
              <a:rPr lang="es-MX" sz="1800" dirty="0"/>
              <a:t> </a:t>
            </a:r>
            <a:r>
              <a:rPr lang="es-MX" sz="1800" dirty="0" err="1"/>
              <a:t>only</a:t>
            </a:r>
            <a:r>
              <a:rPr lang="es-MX" sz="1800" dirty="0"/>
              <a:t>; </a:t>
            </a:r>
            <a:r>
              <a:rPr lang="es-MX" sz="1800" dirty="0" err="1"/>
              <a:t>avoid</a:t>
            </a:r>
            <a:r>
              <a:rPr lang="es-MX" sz="1800" dirty="0"/>
              <a:t> blobs</a:t>
            </a:r>
          </a:p>
          <a:p>
            <a:r>
              <a:rPr lang="es-MX" sz="1800" b="1" dirty="0" err="1"/>
              <a:t>Automate</a:t>
            </a:r>
            <a:r>
              <a:rPr lang="es-MX" sz="1800" b="1" dirty="0"/>
              <a:t> </a:t>
            </a:r>
            <a:r>
              <a:rPr lang="es-MX" sz="1800" b="1" dirty="0" err="1"/>
              <a:t>cleanup</a:t>
            </a:r>
            <a:r>
              <a:rPr lang="es-MX" sz="1800" dirty="0"/>
              <a:t> (ID </a:t>
            </a:r>
            <a:r>
              <a:rPr lang="es-MX" sz="1800" dirty="0" err="1"/>
              <a:t>normalization</a:t>
            </a:r>
            <a:r>
              <a:rPr lang="es-MX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8727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BEE3F5-82AF-53C1-134F-03F0EE5E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s-MX" sz="4000"/>
              <a:t>Scalability by Design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5FBE9E9-C01B-637D-A8E8-8171192DF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188211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772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9CA74F-E50F-7CD4-5628-20D22308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MX" dirty="0" err="1"/>
              <a:t>Economic</a:t>
            </a:r>
            <a:r>
              <a:rPr lang="es-MX" dirty="0"/>
              <a:t> </a:t>
            </a:r>
            <a:r>
              <a:rPr lang="es-MX" dirty="0" err="1"/>
              <a:t>Viability</a:t>
            </a:r>
            <a:r>
              <a:rPr lang="es-MX" dirty="0"/>
              <a:t> (Run-</a:t>
            </a:r>
            <a:r>
              <a:rPr lang="es-MX" dirty="0" err="1"/>
              <a:t>Costs</a:t>
            </a:r>
            <a:r>
              <a:rPr lang="es-MX" dirty="0"/>
              <a:t> &amp; </a:t>
            </a:r>
            <a:r>
              <a:rPr lang="es-MX" dirty="0" err="1"/>
              <a:t>Efficiency</a:t>
            </a:r>
            <a:r>
              <a:rPr lang="es-MX" dirty="0"/>
              <a:t>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09C386-2173-9DB4-A6E8-A3AE9757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b="1" dirty="0"/>
              <a:t>Run-cost profile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b="1" dirty="0"/>
              <a:t>API calls per run</a:t>
            </a:r>
            <a:r>
              <a:rPr lang="en-US" sz="1700" dirty="0"/>
              <a:t>: ~2 (2 authors × 1 request) → near </a:t>
            </a:r>
            <a:r>
              <a:rPr lang="en-US" sz="1700" b="1" dirty="0"/>
              <a:t>$0</a:t>
            </a:r>
            <a:r>
              <a:rPr lang="en-US" sz="1700" dirty="0"/>
              <a:t> on free tier; light paid tier ≈ </a:t>
            </a:r>
            <a:r>
              <a:rPr lang="en-US" sz="1700" b="1" dirty="0"/>
              <a:t>$50/</a:t>
            </a:r>
            <a:r>
              <a:rPr lang="en-US" sz="1700" b="1" dirty="0" err="1"/>
              <a:t>mo</a:t>
            </a:r>
            <a:r>
              <a:rPr lang="en-US" sz="1700" dirty="0"/>
              <a:t> if usage grows.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Compute</a:t>
            </a:r>
            <a:r>
              <a:rPr lang="en-US" sz="1700" dirty="0"/>
              <a:t>: short-lived Java process; </a:t>
            </a:r>
            <a:r>
              <a:rPr lang="en-US" sz="1700" b="1" dirty="0"/>
              <a:t>no idle servers</a:t>
            </a:r>
            <a:r>
              <a:rPr lang="en-US" sz="1700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Storage</a:t>
            </a:r>
            <a:r>
              <a:rPr lang="en-US" sz="1700" dirty="0"/>
              <a:t>: </a:t>
            </a:r>
            <a:r>
              <a:rPr lang="en-US" sz="1700" b="1" dirty="0"/>
              <a:t>$0</a:t>
            </a:r>
            <a:r>
              <a:rPr lang="en-US" sz="1700" dirty="0"/>
              <a:t> with SQLite; low cost on managed DBs when/if needed.</a:t>
            </a:r>
          </a:p>
          <a:p>
            <a:pPr marL="228600" lvl="1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b="1" dirty="0"/>
              <a:t>Efficiency levers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US" sz="1700" b="1" dirty="0"/>
              <a:t>Batch &amp; cache</a:t>
            </a:r>
            <a:r>
              <a:rPr lang="en-US" sz="1700" dirty="0"/>
              <a:t> to cut calls ≥50% on re-runs.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Backoff on 429</a:t>
            </a:r>
            <a:r>
              <a:rPr lang="en-US" sz="1700" dirty="0"/>
              <a:t> to avoid wasted retries.</a:t>
            </a:r>
          </a:p>
          <a:p>
            <a:pPr lvl="1">
              <a:lnSpc>
                <a:spcPct val="110000"/>
              </a:lnSpc>
            </a:pPr>
            <a:r>
              <a:rPr lang="en-US" sz="1700" b="1" dirty="0"/>
              <a:t>Right-size schema</a:t>
            </a:r>
            <a:r>
              <a:rPr lang="en-US" sz="1700" dirty="0"/>
              <a:t> (text fields only; no blobs).</a:t>
            </a:r>
          </a:p>
          <a:p>
            <a:pPr>
              <a:lnSpc>
                <a:spcPct val="110000"/>
              </a:lnSpc>
            </a:pPr>
            <a:endParaRPr lang="es-MX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6FF4B-E501-E41C-4233-11A43236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6" r="55704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7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AB8FB1-D94C-4827-7BF7-149F78F2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4"/>
            <a:ext cx="6035040" cy="1529932"/>
          </a:xfrm>
        </p:spPr>
        <p:txBody>
          <a:bodyPr anchor="b">
            <a:normAutofit/>
          </a:bodyPr>
          <a:lstStyle/>
          <a:p>
            <a:r>
              <a:rPr lang="es-MX"/>
              <a:t>Innovation Impact (Business &amp; Product)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E87E21-D9C9-70ED-8CEE-F203AD52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12848"/>
            <a:ext cx="6035041" cy="40965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500" b="1" dirty="0" err="1"/>
              <a:t>Innovation</a:t>
            </a:r>
            <a:r>
              <a:rPr lang="es-MX" sz="1500" b="1" dirty="0"/>
              <a:t> </a:t>
            </a:r>
            <a:r>
              <a:rPr lang="es-MX" sz="1500" b="1" dirty="0" err="1"/>
              <a:t>outcomes</a:t>
            </a:r>
            <a:endParaRPr lang="es-MX" sz="1500" dirty="0"/>
          </a:p>
          <a:p>
            <a:pPr>
              <a:lnSpc>
                <a:spcPct val="110000"/>
              </a:lnSpc>
            </a:pPr>
            <a:r>
              <a:rPr lang="es-MX" sz="1500" b="1" dirty="0"/>
              <a:t>Rapid </a:t>
            </a:r>
            <a:r>
              <a:rPr lang="es-MX" sz="1500" b="1" dirty="0" err="1"/>
              <a:t>evidence</a:t>
            </a:r>
            <a:r>
              <a:rPr lang="es-MX" sz="1500" b="1" dirty="0"/>
              <a:t> </a:t>
            </a:r>
            <a:r>
              <a:rPr lang="es-MX" sz="1500" b="1" dirty="0" err="1"/>
              <a:t>generation</a:t>
            </a:r>
            <a:r>
              <a:rPr lang="es-MX" sz="1500" dirty="0"/>
              <a:t>: </a:t>
            </a:r>
            <a:r>
              <a:rPr lang="es-MX" sz="1500" dirty="0" err="1"/>
              <a:t>quick</a:t>
            </a:r>
            <a:r>
              <a:rPr lang="es-MX" sz="1500" dirty="0"/>
              <a:t> </a:t>
            </a:r>
            <a:r>
              <a:rPr lang="es-MX" sz="1500" dirty="0" err="1"/>
              <a:t>literature</a:t>
            </a:r>
            <a:r>
              <a:rPr lang="es-MX" sz="1500" dirty="0"/>
              <a:t> </a:t>
            </a:r>
            <a:r>
              <a:rPr lang="es-MX" sz="1500" dirty="0" err="1"/>
              <a:t>pulls</a:t>
            </a:r>
            <a:r>
              <a:rPr lang="es-MX" sz="1500" dirty="0"/>
              <a:t> → </a:t>
            </a:r>
            <a:r>
              <a:rPr lang="es-MX" sz="1500" dirty="0" err="1"/>
              <a:t>faster</a:t>
            </a:r>
            <a:r>
              <a:rPr lang="es-MX" sz="1500" dirty="0"/>
              <a:t> </a:t>
            </a:r>
            <a:r>
              <a:rPr lang="es-MX" sz="1500" dirty="0" err="1"/>
              <a:t>hypotheses</a:t>
            </a:r>
            <a:r>
              <a:rPr lang="es-MX" sz="1500" dirty="0"/>
              <a:t> &amp; </a:t>
            </a:r>
            <a:r>
              <a:rPr lang="es-MX" sz="1500" dirty="0" err="1"/>
              <a:t>iteration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b="1" dirty="0"/>
              <a:t>Reusable </a:t>
            </a:r>
            <a:r>
              <a:rPr lang="es-MX" sz="1500" b="1" dirty="0" err="1"/>
              <a:t>connector</a:t>
            </a:r>
            <a:r>
              <a:rPr lang="es-MX" sz="1500" dirty="0"/>
              <a:t>: </a:t>
            </a:r>
            <a:r>
              <a:rPr lang="es-MX" sz="1500" dirty="0" err="1"/>
              <a:t>same</a:t>
            </a:r>
            <a:r>
              <a:rPr lang="es-MX" sz="1500" dirty="0"/>
              <a:t> </a:t>
            </a:r>
            <a:r>
              <a:rPr lang="es-MX" sz="1500" dirty="0" err="1"/>
              <a:t>pattern</a:t>
            </a:r>
            <a:r>
              <a:rPr lang="es-MX" sz="1500" dirty="0"/>
              <a:t> </a:t>
            </a:r>
            <a:r>
              <a:rPr lang="es-MX" sz="1500" dirty="0" err="1"/>
              <a:t>works</a:t>
            </a:r>
            <a:r>
              <a:rPr lang="es-MX" sz="1500" dirty="0"/>
              <a:t> </a:t>
            </a:r>
            <a:r>
              <a:rPr lang="es-MX" sz="1500" dirty="0" err="1"/>
              <a:t>for</a:t>
            </a:r>
            <a:r>
              <a:rPr lang="es-MX" sz="1500" dirty="0"/>
              <a:t> </a:t>
            </a:r>
            <a:r>
              <a:rPr lang="es-MX" sz="1500" dirty="0" err="1"/>
              <a:t>other</a:t>
            </a:r>
            <a:r>
              <a:rPr lang="es-MX" sz="1500" dirty="0"/>
              <a:t> </a:t>
            </a:r>
            <a:r>
              <a:rPr lang="es-MX" sz="1500" dirty="0" err="1"/>
              <a:t>sources</a:t>
            </a:r>
            <a:r>
              <a:rPr lang="es-MX" sz="1500" dirty="0"/>
              <a:t> (</a:t>
            </a:r>
            <a:r>
              <a:rPr lang="es-MX" sz="1500" dirty="0" err="1"/>
              <a:t>CrossRef</a:t>
            </a:r>
            <a:r>
              <a:rPr lang="es-MX" sz="1500" dirty="0"/>
              <a:t>, PubMed, </a:t>
            </a:r>
            <a:r>
              <a:rPr lang="es-MX" sz="1500" dirty="0" err="1"/>
              <a:t>ArXiv</a:t>
            </a:r>
            <a:r>
              <a:rPr lang="es-MX" sz="1500" dirty="0"/>
              <a:t>).</a:t>
            </a:r>
          </a:p>
          <a:p>
            <a:pPr>
              <a:lnSpc>
                <a:spcPct val="110000"/>
              </a:lnSpc>
            </a:pPr>
            <a:r>
              <a:rPr lang="es-MX" sz="1500" b="1" dirty="0"/>
              <a:t>Data </a:t>
            </a:r>
            <a:r>
              <a:rPr lang="es-MX" sz="1500" b="1" dirty="0" err="1"/>
              <a:t>portability</a:t>
            </a:r>
            <a:r>
              <a:rPr lang="es-MX" sz="1500" dirty="0"/>
              <a:t>: SQLite file </a:t>
            </a:r>
            <a:r>
              <a:rPr lang="es-MX" sz="1500" dirty="0" err="1"/>
              <a:t>for</a:t>
            </a:r>
            <a:r>
              <a:rPr lang="es-MX" sz="1500" dirty="0"/>
              <a:t> </a:t>
            </a:r>
            <a:r>
              <a:rPr lang="es-MX" sz="1500" dirty="0" err="1"/>
              <a:t>teaching</a:t>
            </a:r>
            <a:r>
              <a:rPr lang="es-MX" sz="1500" dirty="0"/>
              <a:t>/demos; switch </a:t>
            </a:r>
            <a:r>
              <a:rPr lang="es-MX" sz="1500" dirty="0" err="1"/>
              <a:t>to</a:t>
            </a:r>
            <a:r>
              <a:rPr lang="es-MX" sz="1500" dirty="0"/>
              <a:t> </a:t>
            </a:r>
            <a:r>
              <a:rPr lang="es-MX" sz="1500" dirty="0" err="1"/>
              <a:t>Postgres</a:t>
            </a:r>
            <a:r>
              <a:rPr lang="es-MX" sz="1500" dirty="0"/>
              <a:t> </a:t>
            </a:r>
            <a:r>
              <a:rPr lang="es-MX" sz="1500" dirty="0" err="1"/>
              <a:t>for</a:t>
            </a:r>
            <a:r>
              <a:rPr lang="es-MX" sz="1500" dirty="0"/>
              <a:t> </a:t>
            </a:r>
            <a:r>
              <a:rPr lang="es-MX" sz="1500" dirty="0" err="1"/>
              <a:t>production</a:t>
            </a:r>
            <a:r>
              <a:rPr lang="es-MX" sz="1500" dirty="0"/>
              <a:t> </a:t>
            </a:r>
            <a:r>
              <a:rPr lang="es-MX" sz="1500" dirty="0" err="1"/>
              <a:t>analytics</a:t>
            </a:r>
            <a:r>
              <a:rPr lang="es-MX" sz="1500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500" b="1" dirty="0" err="1"/>
              <a:t>Measurable</a:t>
            </a:r>
            <a:r>
              <a:rPr lang="es-MX" sz="1500" b="1" dirty="0"/>
              <a:t> </a:t>
            </a:r>
            <a:r>
              <a:rPr lang="es-MX" sz="1500" b="1" dirty="0" err="1"/>
              <a:t>KPIs</a:t>
            </a:r>
            <a:r>
              <a:rPr lang="es-MX" sz="1500" dirty="0"/>
              <a:t>:</a:t>
            </a:r>
          </a:p>
          <a:p>
            <a:pPr lvl="1">
              <a:lnSpc>
                <a:spcPct val="110000"/>
              </a:lnSpc>
            </a:pPr>
            <a:r>
              <a:rPr lang="es-MX" sz="1500" dirty="0"/>
              <a:t>Time-</a:t>
            </a:r>
            <a:r>
              <a:rPr lang="es-MX" sz="1500" dirty="0" err="1"/>
              <a:t>to</a:t>
            </a:r>
            <a:r>
              <a:rPr lang="es-MX" sz="1500" dirty="0"/>
              <a:t>-</a:t>
            </a:r>
            <a:r>
              <a:rPr lang="es-MX" sz="1500" dirty="0" err="1"/>
              <a:t>insight</a:t>
            </a:r>
            <a:r>
              <a:rPr lang="es-MX" sz="1500" dirty="0"/>
              <a:t> ↓ (</a:t>
            </a:r>
            <a:r>
              <a:rPr lang="es-MX" sz="1500" dirty="0" err="1"/>
              <a:t>hours</a:t>
            </a:r>
            <a:r>
              <a:rPr lang="es-MX" sz="1500" dirty="0"/>
              <a:t> → minutes)</a:t>
            </a:r>
          </a:p>
          <a:p>
            <a:pPr lvl="1">
              <a:lnSpc>
                <a:spcPct val="110000"/>
              </a:lnSpc>
            </a:pPr>
            <a:r>
              <a:rPr lang="es-MX" sz="1500" dirty="0"/>
              <a:t>API </a:t>
            </a:r>
            <a:r>
              <a:rPr lang="es-MX" sz="1500" dirty="0" err="1"/>
              <a:t>calls</a:t>
            </a:r>
            <a:r>
              <a:rPr lang="es-MX" sz="1500" dirty="0"/>
              <a:t>/run ≤ 2 (</a:t>
            </a:r>
            <a:r>
              <a:rPr lang="es-MX" sz="1500" dirty="0" err="1"/>
              <a:t>with</a:t>
            </a:r>
            <a:r>
              <a:rPr lang="es-MX" sz="1500" dirty="0"/>
              <a:t> cache)</a:t>
            </a:r>
          </a:p>
          <a:p>
            <a:pPr lvl="1">
              <a:lnSpc>
                <a:spcPct val="110000"/>
              </a:lnSpc>
            </a:pPr>
            <a:r>
              <a:rPr lang="es-MX" sz="1500" dirty="0" err="1"/>
              <a:t>Duplicate</a:t>
            </a:r>
            <a:r>
              <a:rPr lang="es-MX" sz="1500" dirty="0"/>
              <a:t> </a:t>
            </a:r>
            <a:r>
              <a:rPr lang="es-MX" sz="1500" dirty="0" err="1"/>
              <a:t>write</a:t>
            </a:r>
            <a:r>
              <a:rPr lang="es-MX" sz="1500" dirty="0"/>
              <a:t> </a:t>
            </a:r>
            <a:r>
              <a:rPr lang="es-MX" sz="1500" dirty="0" err="1"/>
              <a:t>rate</a:t>
            </a:r>
            <a:r>
              <a:rPr lang="es-MX" sz="1500" dirty="0"/>
              <a:t> = </a:t>
            </a:r>
            <a:r>
              <a:rPr lang="es-MX" sz="1500" b="1" dirty="0"/>
              <a:t>0%</a:t>
            </a:r>
            <a:endParaRPr lang="es-MX" sz="1500" dirty="0"/>
          </a:p>
          <a:p>
            <a:pPr lvl="1">
              <a:lnSpc>
                <a:spcPct val="110000"/>
              </a:lnSpc>
            </a:pPr>
            <a:r>
              <a:rPr lang="es-MX" sz="1500" dirty="0" err="1"/>
              <a:t>Monthly</a:t>
            </a:r>
            <a:r>
              <a:rPr lang="es-MX" sz="1500" dirty="0"/>
              <a:t> </a:t>
            </a:r>
            <a:r>
              <a:rPr lang="es-MX" sz="1500" dirty="0" err="1"/>
              <a:t>cost</a:t>
            </a:r>
            <a:r>
              <a:rPr lang="es-MX" sz="1500" dirty="0"/>
              <a:t>: </a:t>
            </a:r>
            <a:r>
              <a:rPr lang="es-MX" sz="1500" b="1" dirty="0"/>
              <a:t>$0–$50</a:t>
            </a:r>
            <a:r>
              <a:rPr lang="es-MX" sz="1500" dirty="0"/>
              <a:t> </a:t>
            </a:r>
            <a:r>
              <a:rPr lang="es-MX" sz="1500" dirty="0" err="1"/>
              <a:t>for</a:t>
            </a:r>
            <a:r>
              <a:rPr lang="es-MX" sz="1500" dirty="0"/>
              <a:t> </a:t>
            </a:r>
            <a:r>
              <a:rPr lang="es-MX" sz="1500" dirty="0" err="1"/>
              <a:t>most</a:t>
            </a:r>
            <a:r>
              <a:rPr lang="es-MX" sz="1500" dirty="0"/>
              <a:t> use cases</a:t>
            </a:r>
          </a:p>
          <a:p>
            <a:pPr>
              <a:lnSpc>
                <a:spcPct val="110000"/>
              </a:lnSpc>
            </a:pPr>
            <a:endParaRPr lang="es-MX" sz="1500" dirty="0"/>
          </a:p>
        </p:txBody>
      </p:sp>
      <p:pic>
        <p:nvPicPr>
          <p:cNvPr id="12" name="Picture 4" descr="Objetos de aprendizaje de matemática coloridos">
            <a:extLst>
              <a:ext uri="{FF2B5EF4-FFF2-40B4-BE49-F238E27FC236}">
                <a16:creationId xmlns:a16="http://schemas.microsoft.com/office/drawing/2014/main" id="{F135D5B6-105D-C2B7-2F4C-567E6F7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42" r="32787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3CF00F-82D0-0DBA-75D5-1D01B452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900C29-103C-6103-AB0D-542CF42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45037" cy="1133856"/>
          </a:xfrm>
        </p:spPr>
        <p:txBody>
          <a:bodyPr anchor="t">
            <a:normAutofit/>
          </a:bodyPr>
          <a:lstStyle/>
          <a:p>
            <a:r>
              <a:rPr lang="es-MX"/>
              <a:t>Conclusions</a:t>
            </a:r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1E763E60-B2C7-4427-B6FC-F881A166B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446771"/>
              </p:ext>
            </p:extLst>
          </p:nvPr>
        </p:nvGraphicFramePr>
        <p:xfrm>
          <a:off x="612648" y="1881051"/>
          <a:ext cx="10945037" cy="4414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6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5BB26-DF91-2AFD-C71A-A42ED9E5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527208" cy="578760"/>
          </a:xfrm>
        </p:spPr>
        <p:txBody>
          <a:bodyPr anchor="t">
            <a:normAutofit fontScale="90000"/>
          </a:bodyPr>
          <a:lstStyle/>
          <a:p>
            <a:r>
              <a:rPr lang="es-MX"/>
              <a:t>Costs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2AC0A-1975-065F-C8B2-8E387795941D}"/>
              </a:ext>
            </a:extLst>
          </p:cNvPr>
          <p:cNvSpPr txBox="1"/>
          <p:nvPr/>
        </p:nvSpPr>
        <p:spPr>
          <a:xfrm>
            <a:off x="609600" y="4902674"/>
            <a:ext cx="10996613" cy="15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 err="1"/>
              <a:t>Payment</a:t>
            </a:r>
            <a:r>
              <a:rPr lang="es-MX" sz="1800" b="1" dirty="0"/>
              <a:t> &amp; </a:t>
            </a:r>
            <a:r>
              <a:rPr lang="es-MX" sz="1800" b="1" dirty="0" err="1"/>
              <a:t>milestones</a:t>
            </a:r>
            <a:endParaRPr lang="es-MX" sz="1800" dirty="0"/>
          </a:p>
          <a:p>
            <a:pPr>
              <a:lnSpc>
                <a:spcPct val="110000"/>
              </a:lnSpc>
            </a:pPr>
            <a:r>
              <a:rPr lang="es-MX" sz="1800" b="1" dirty="0"/>
              <a:t>50%</a:t>
            </a:r>
            <a:r>
              <a:rPr lang="es-MX" sz="1800" dirty="0"/>
              <a:t> </a:t>
            </a:r>
            <a:r>
              <a:rPr lang="es-MX" sz="1800" dirty="0" err="1"/>
              <a:t>on</a:t>
            </a:r>
            <a:r>
              <a:rPr lang="es-MX" sz="1800" dirty="0"/>
              <a:t> </a:t>
            </a:r>
            <a:r>
              <a:rPr lang="es-MX" sz="1800" dirty="0" err="1"/>
              <a:t>kickoff</a:t>
            </a:r>
            <a:r>
              <a:rPr lang="es-MX" sz="1800" dirty="0"/>
              <a:t> · </a:t>
            </a:r>
            <a:r>
              <a:rPr lang="es-MX" sz="1800" b="1" dirty="0"/>
              <a:t>50%</a:t>
            </a:r>
            <a:r>
              <a:rPr lang="es-MX" sz="1800" dirty="0"/>
              <a:t> </a:t>
            </a:r>
            <a:r>
              <a:rPr lang="es-MX" sz="1800" dirty="0" err="1"/>
              <a:t>on</a:t>
            </a:r>
            <a:r>
              <a:rPr lang="es-MX" sz="1800" dirty="0"/>
              <a:t> </a:t>
            </a:r>
            <a:r>
              <a:rPr lang="es-MX" sz="1800" dirty="0" err="1"/>
              <a:t>delivery</a:t>
            </a:r>
            <a:endParaRPr lang="es-MX" sz="1800" dirty="0"/>
          </a:p>
          <a:p>
            <a:pPr>
              <a:lnSpc>
                <a:spcPct val="110000"/>
              </a:lnSpc>
            </a:pPr>
            <a:r>
              <a:rPr lang="es-MX" sz="1800" dirty="0" err="1"/>
              <a:t>Validity</a:t>
            </a:r>
            <a:r>
              <a:rPr lang="es-MX" sz="1800" dirty="0"/>
              <a:t>: </a:t>
            </a:r>
            <a:r>
              <a:rPr lang="es-MX" sz="1800" b="1" dirty="0"/>
              <a:t>14 </a:t>
            </a:r>
            <a:r>
              <a:rPr lang="es-MX" sz="1800" b="1" dirty="0" err="1"/>
              <a:t>days</a:t>
            </a:r>
            <a:r>
              <a:rPr lang="es-MX" sz="1800" dirty="0"/>
              <a:t> · </a:t>
            </a:r>
            <a:r>
              <a:rPr lang="es-MX" sz="1800" dirty="0" err="1"/>
              <a:t>Scope</a:t>
            </a:r>
            <a:r>
              <a:rPr lang="es-MX" sz="1800" dirty="0"/>
              <a:t> </a:t>
            </a:r>
            <a:r>
              <a:rPr lang="es-MX" sz="1800" dirty="0" err="1"/>
              <a:t>changes</a:t>
            </a:r>
            <a:r>
              <a:rPr lang="es-MX" sz="1800" dirty="0"/>
              <a:t> </a:t>
            </a:r>
            <a:r>
              <a:rPr lang="es-MX" sz="1800" dirty="0" err="1"/>
              <a:t>billed</a:t>
            </a:r>
            <a:r>
              <a:rPr lang="es-MX" sz="1800" dirty="0"/>
              <a:t> at </a:t>
            </a:r>
            <a:r>
              <a:rPr lang="es-MX" sz="1800" b="1" dirty="0"/>
              <a:t>$125/h</a:t>
            </a:r>
            <a:endParaRPr lang="es-MX" sz="1800" dirty="0"/>
          </a:p>
          <a:p>
            <a:pPr>
              <a:lnSpc>
                <a:spcPct val="110000"/>
              </a:lnSpc>
            </a:pPr>
            <a:r>
              <a:rPr lang="es-MX" sz="1800" b="1" dirty="0" err="1"/>
              <a:t>Value</a:t>
            </a:r>
            <a:r>
              <a:rPr lang="es-MX" sz="1800" b="1" dirty="0"/>
              <a:t> </a:t>
            </a:r>
            <a:r>
              <a:rPr lang="es-MX" sz="1800" b="1" dirty="0" err="1"/>
              <a:t>summary</a:t>
            </a:r>
            <a:endParaRPr lang="es-MX" sz="1800" dirty="0"/>
          </a:p>
          <a:p>
            <a:pPr>
              <a:lnSpc>
                <a:spcPct val="110000"/>
              </a:lnSpc>
            </a:pPr>
            <a:r>
              <a:rPr lang="es-MX" sz="1800" dirty="0"/>
              <a:t>Senior </a:t>
            </a:r>
            <a:r>
              <a:rPr lang="es-MX" sz="1800" dirty="0" err="1"/>
              <a:t>expertise</a:t>
            </a:r>
            <a:r>
              <a:rPr lang="es-MX" sz="1800" dirty="0"/>
              <a:t> (PhD/</a:t>
            </a:r>
            <a:r>
              <a:rPr lang="es-MX" sz="1800" dirty="0" err="1"/>
              <a:t>MSc</a:t>
            </a:r>
            <a:r>
              <a:rPr lang="es-MX" sz="1800" dirty="0"/>
              <a:t>) · Low-infra </a:t>
            </a:r>
            <a:r>
              <a:rPr lang="es-MX" sz="1800" dirty="0" err="1"/>
              <a:t>cost</a:t>
            </a:r>
            <a:r>
              <a:rPr lang="es-MX" sz="1800" dirty="0"/>
              <a:t> · Portable DB · </a:t>
            </a:r>
            <a:r>
              <a:rPr lang="es-MX" sz="1800" dirty="0" err="1"/>
              <a:t>Maintainable</a:t>
            </a:r>
            <a:r>
              <a:rPr lang="es-MX" sz="1800" dirty="0"/>
              <a:t> </a:t>
            </a:r>
            <a:r>
              <a:rPr lang="es-MX" sz="1800" dirty="0" err="1"/>
              <a:t>code</a:t>
            </a:r>
            <a:endParaRPr lang="es-MX" sz="1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D26381-3BD2-9F27-2146-48E861120EF5}"/>
              </a:ext>
            </a:extLst>
          </p:cNvPr>
          <p:cNvSpPr txBox="1"/>
          <p:nvPr/>
        </p:nvSpPr>
        <p:spPr>
          <a:xfrm>
            <a:off x="461226" y="1203311"/>
            <a:ext cx="5038649" cy="1904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 err="1"/>
              <a:t>Hourly</a:t>
            </a:r>
            <a:r>
              <a:rPr lang="es-MX" sz="1800" b="1" dirty="0"/>
              <a:t> </a:t>
            </a:r>
            <a:r>
              <a:rPr lang="es-MX" sz="1800" b="1" dirty="0" err="1"/>
              <a:t>rate</a:t>
            </a:r>
            <a:r>
              <a:rPr lang="es-MX" sz="1800" b="1" dirty="0"/>
              <a:t> :</a:t>
            </a:r>
            <a:r>
              <a:rPr lang="es-MX" sz="1800" dirty="0"/>
              <a:t> </a:t>
            </a:r>
            <a:r>
              <a:rPr lang="es-MX" sz="1800" b="1" dirty="0"/>
              <a:t>$125/</a:t>
            </a:r>
            <a:r>
              <a:rPr lang="es-MX" sz="1800" b="1" dirty="0" err="1"/>
              <a:t>hour</a:t>
            </a:r>
            <a:endParaRPr lang="es-MX" sz="1800" dirty="0"/>
          </a:p>
          <a:p>
            <a:pPr>
              <a:lnSpc>
                <a:spcPct val="110000"/>
              </a:lnSpc>
            </a:pPr>
            <a:r>
              <a:rPr lang="es-MX" sz="1800" b="1" dirty="0" err="1"/>
              <a:t>Estimated</a:t>
            </a:r>
            <a:r>
              <a:rPr lang="es-MX" sz="1800" b="1" dirty="0"/>
              <a:t> </a:t>
            </a:r>
            <a:r>
              <a:rPr lang="es-MX" sz="1800" b="1" dirty="0" err="1"/>
              <a:t>effort</a:t>
            </a:r>
            <a:r>
              <a:rPr lang="es-MX" sz="1800" b="1" dirty="0"/>
              <a:t>:</a:t>
            </a:r>
            <a:r>
              <a:rPr lang="es-MX" sz="1800" dirty="0"/>
              <a:t> </a:t>
            </a:r>
            <a:r>
              <a:rPr lang="es-MX" sz="1800" b="1" dirty="0"/>
              <a:t>12 </a:t>
            </a:r>
            <a:r>
              <a:rPr lang="es-MX" sz="1800" b="1" dirty="0" err="1"/>
              <a:t>hours</a:t>
            </a:r>
            <a:r>
              <a:rPr lang="es-MX" sz="1800" dirty="0"/>
              <a:t> (</a:t>
            </a:r>
            <a:r>
              <a:rPr lang="es-MX" sz="1800" dirty="0" err="1"/>
              <a:t>scoping</a:t>
            </a:r>
            <a:r>
              <a:rPr lang="es-MX" sz="1800" dirty="0"/>
              <a:t> 2h · </a:t>
            </a:r>
            <a:r>
              <a:rPr lang="es-MX" sz="1800" dirty="0" err="1"/>
              <a:t>implementation</a:t>
            </a:r>
            <a:r>
              <a:rPr lang="es-MX" sz="1800" dirty="0"/>
              <a:t> 7h · </a:t>
            </a:r>
            <a:r>
              <a:rPr lang="es-MX" sz="1800" dirty="0" err="1"/>
              <a:t>verification</a:t>
            </a:r>
            <a:r>
              <a:rPr lang="es-MX" sz="1800" dirty="0"/>
              <a:t> &amp; README 3h)</a:t>
            </a:r>
          </a:p>
          <a:p>
            <a:pPr>
              <a:lnSpc>
                <a:spcPct val="110000"/>
              </a:lnSpc>
            </a:pPr>
            <a:r>
              <a:rPr lang="es-MX" sz="1800" b="1" dirty="0" err="1"/>
              <a:t>Estimated</a:t>
            </a:r>
            <a:r>
              <a:rPr lang="es-MX" sz="1800" b="1" dirty="0"/>
              <a:t> total (T&amp;M):</a:t>
            </a:r>
            <a:r>
              <a:rPr lang="es-MX" sz="1800" dirty="0"/>
              <a:t> </a:t>
            </a:r>
            <a:r>
              <a:rPr lang="es-MX" sz="1800" b="1" dirty="0"/>
              <a:t>$1,500</a:t>
            </a:r>
            <a:br>
              <a:rPr lang="es-MX" sz="1800" dirty="0"/>
            </a:br>
            <a:r>
              <a:rPr lang="es-MX" sz="1800" i="1" dirty="0"/>
              <a:t>(</a:t>
            </a:r>
            <a:r>
              <a:rPr lang="es-MX" sz="1800" i="1" dirty="0" err="1"/>
              <a:t>guardrail</a:t>
            </a:r>
            <a:r>
              <a:rPr lang="es-MX" sz="1800" i="1" dirty="0"/>
              <a:t> </a:t>
            </a:r>
            <a:r>
              <a:rPr lang="es-MX" sz="1800" i="1" dirty="0" err="1"/>
              <a:t>range</a:t>
            </a:r>
            <a:r>
              <a:rPr lang="es-MX" sz="1800" i="1" dirty="0"/>
              <a:t>: $1,125–$1,750 </a:t>
            </a:r>
            <a:r>
              <a:rPr lang="es-MX" sz="1800" i="1" dirty="0" err="1"/>
              <a:t>for</a:t>
            </a:r>
            <a:r>
              <a:rPr lang="es-MX" sz="1800" i="1" dirty="0"/>
              <a:t> 9–14h)</a:t>
            </a:r>
            <a:endParaRPr lang="es-MX" sz="18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A330B4C-E550-C084-16BE-7E7E865530CC}"/>
              </a:ext>
            </a:extLst>
          </p:cNvPr>
          <p:cNvSpPr txBox="1"/>
          <p:nvPr/>
        </p:nvSpPr>
        <p:spPr>
          <a:xfrm>
            <a:off x="5799582" y="836776"/>
            <a:ext cx="6094476" cy="3323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s-MX" b="1" dirty="0"/>
              <a:t>“Pack Pro” (</a:t>
            </a:r>
            <a:r>
              <a:rPr lang="es-MX" b="1" dirty="0" err="1"/>
              <a:t>scope</a:t>
            </a:r>
            <a:r>
              <a:rPr lang="es-MX" b="1" dirty="0"/>
              <a:t> </a:t>
            </a:r>
            <a:r>
              <a:rPr lang="es-MX" b="1" dirty="0" err="1"/>
              <a:t>of</a:t>
            </a:r>
            <a:r>
              <a:rPr lang="es-MX" b="1" dirty="0"/>
              <a:t> </a:t>
            </a:r>
            <a:r>
              <a:rPr lang="es-MX" b="1" dirty="0" err="1"/>
              <a:t>this</a:t>
            </a:r>
            <a:r>
              <a:rPr lang="es-MX" b="1" dirty="0"/>
              <a:t> sprint):</a:t>
            </a:r>
            <a:r>
              <a:rPr lang="es-MX" dirty="0"/>
              <a:t> </a:t>
            </a:r>
            <a:r>
              <a:rPr lang="es-MX" b="1" dirty="0"/>
              <a:t>$1,650</a:t>
            </a:r>
            <a:endParaRPr lang="es-MX" dirty="0"/>
          </a:p>
          <a:p>
            <a:pPr lvl="1">
              <a:lnSpc>
                <a:spcPct val="110000"/>
              </a:lnSpc>
            </a:pPr>
            <a:r>
              <a:rPr lang="es-MX" sz="2000" dirty="0"/>
              <a:t>- </a:t>
            </a:r>
            <a:r>
              <a:rPr lang="es-MX" sz="2000" dirty="0" err="1"/>
              <a:t>SerpApi→DB</a:t>
            </a:r>
            <a:r>
              <a:rPr lang="es-MX" sz="2000" dirty="0"/>
              <a:t> </a:t>
            </a:r>
            <a:r>
              <a:rPr lang="es-MX" sz="2000" dirty="0" err="1"/>
              <a:t>import</a:t>
            </a:r>
            <a:r>
              <a:rPr lang="es-MX" sz="2000" dirty="0"/>
              <a:t> (2 </a:t>
            </a:r>
            <a:r>
              <a:rPr lang="es-MX" sz="2000" dirty="0" err="1"/>
              <a:t>researchers</a:t>
            </a:r>
            <a:r>
              <a:rPr lang="es-MX" sz="2000" dirty="0"/>
              <a:t> × 3 </a:t>
            </a:r>
            <a:r>
              <a:rPr lang="es-MX" sz="2000" dirty="0" err="1"/>
              <a:t>articles</a:t>
            </a:r>
            <a:r>
              <a:rPr lang="es-MX" sz="20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s-MX" sz="2000" dirty="0"/>
              <a:t>- </a:t>
            </a:r>
            <a:r>
              <a:rPr lang="es-MX" sz="2000" dirty="0" err="1"/>
              <a:t>Idempotent</a:t>
            </a:r>
            <a:r>
              <a:rPr lang="es-MX" sz="2000" dirty="0"/>
              <a:t> </a:t>
            </a:r>
            <a:r>
              <a:rPr lang="es-MX" sz="2000" dirty="0" err="1"/>
              <a:t>upserts</a:t>
            </a:r>
            <a:r>
              <a:rPr lang="es-MX" sz="2000" dirty="0"/>
              <a:t> + </a:t>
            </a:r>
            <a:r>
              <a:rPr lang="es-MX" sz="2000" dirty="0" err="1"/>
              <a:t>schema</a:t>
            </a:r>
            <a:endParaRPr lang="es-MX" sz="2000" dirty="0"/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s-MX" sz="2000" dirty="0" err="1"/>
              <a:t>Verification</a:t>
            </a:r>
            <a:r>
              <a:rPr lang="es-MX" sz="2000" dirty="0"/>
              <a:t> </a:t>
            </a:r>
            <a:r>
              <a:rPr lang="es-MX" sz="2000" dirty="0" err="1"/>
              <a:t>utilities</a:t>
            </a:r>
            <a:r>
              <a:rPr lang="es-MX" sz="2000" dirty="0"/>
              <a:t> + README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endParaRPr lang="es-MX" sz="2000" b="1" dirty="0"/>
          </a:p>
          <a:p>
            <a:pPr lvl="1">
              <a:lnSpc>
                <a:spcPct val="110000"/>
              </a:lnSpc>
            </a:pPr>
            <a:r>
              <a:rPr lang="es-MX" sz="2000" b="1" dirty="0" err="1"/>
              <a:t>Migration</a:t>
            </a:r>
            <a:r>
              <a:rPr lang="es-MX" sz="2000" b="1" dirty="0"/>
              <a:t>/</a:t>
            </a:r>
            <a:r>
              <a:rPr lang="es-MX" sz="2000" b="1" dirty="0" err="1"/>
              <a:t>clean</a:t>
            </a:r>
            <a:r>
              <a:rPr lang="es-MX" sz="2000" b="1" dirty="0"/>
              <a:t> script</a:t>
            </a:r>
            <a:r>
              <a:rPr lang="es-MX" sz="2000" dirty="0"/>
              <a:t> </a:t>
            </a:r>
            <a:r>
              <a:rPr lang="es-MX" sz="2000" dirty="0" err="1"/>
              <a:t>for</a:t>
            </a:r>
            <a:r>
              <a:rPr lang="es-MX" sz="2000" dirty="0"/>
              <a:t> </a:t>
            </a:r>
            <a:r>
              <a:rPr lang="es-MX" sz="2000" dirty="0" err="1"/>
              <a:t>legacy</a:t>
            </a:r>
            <a:r>
              <a:rPr lang="es-MX" sz="2000" dirty="0"/>
              <a:t> </a:t>
            </a:r>
            <a:r>
              <a:rPr lang="es-MX" sz="2000" dirty="0" err="1"/>
              <a:t>IDs</a:t>
            </a:r>
            <a:endParaRPr lang="es-MX" sz="2000" dirty="0"/>
          </a:p>
          <a:p>
            <a:pPr>
              <a:lnSpc>
                <a:spcPct val="110000"/>
              </a:lnSpc>
            </a:pPr>
            <a:r>
              <a:rPr lang="es-MX" dirty="0" err="1"/>
              <a:t>Optional</a:t>
            </a:r>
            <a:r>
              <a:rPr lang="es-MX" dirty="0"/>
              <a:t> </a:t>
            </a:r>
            <a:r>
              <a:rPr lang="es-MX" dirty="0" err="1"/>
              <a:t>add-ons</a:t>
            </a:r>
            <a:r>
              <a:rPr lang="es-MX" dirty="0"/>
              <a:t>: </a:t>
            </a:r>
            <a:r>
              <a:rPr lang="es-MX" dirty="0" err="1"/>
              <a:t>Postgres</a:t>
            </a:r>
            <a:r>
              <a:rPr lang="es-MX" dirty="0"/>
              <a:t>/MySQL </a:t>
            </a:r>
            <a:r>
              <a:rPr lang="es-MX" dirty="0" err="1"/>
              <a:t>support</a:t>
            </a:r>
            <a:r>
              <a:rPr lang="es-MX" dirty="0"/>
              <a:t> (+$300–$500), </a:t>
            </a:r>
            <a:r>
              <a:rPr lang="es-MX" dirty="0" err="1"/>
              <a:t>scheduled</a:t>
            </a:r>
            <a:r>
              <a:rPr lang="es-MX" dirty="0"/>
              <a:t> </a:t>
            </a:r>
            <a:r>
              <a:rPr lang="es-MX" dirty="0" err="1"/>
              <a:t>re-imports</a:t>
            </a:r>
            <a:r>
              <a:rPr lang="es-MX" dirty="0"/>
              <a:t> (+$200–$350)</a:t>
            </a:r>
          </a:p>
          <a:p>
            <a:pPr>
              <a:lnSpc>
                <a:spcPct val="110000"/>
              </a:lnSpc>
            </a:pPr>
            <a:r>
              <a:rPr lang="es-MX" dirty="0"/>
              <a:t>Rush/</a:t>
            </a:r>
            <a:r>
              <a:rPr lang="es-MX" dirty="0" err="1"/>
              <a:t>Weekend</a:t>
            </a:r>
            <a:r>
              <a:rPr lang="es-MX" dirty="0"/>
              <a:t>/</a:t>
            </a:r>
            <a:r>
              <a:rPr lang="es-MX" dirty="0" err="1"/>
              <a:t>Urgent</a:t>
            </a:r>
            <a:r>
              <a:rPr lang="es-MX" dirty="0"/>
              <a:t>: </a:t>
            </a:r>
            <a:r>
              <a:rPr lang="es-MX" b="1" dirty="0"/>
              <a:t>+25–40%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1518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3C857D8-BAD2-23E8-2278-4CF168971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Thank you</a:t>
            </a:r>
          </a:p>
        </p:txBody>
      </p:sp>
      <p:pic>
        <p:nvPicPr>
          <p:cNvPr id="9" name="Graphic 8" descr="Smiling Face with No Fill">
            <a:extLst>
              <a:ext uri="{FF2B5EF4-FFF2-40B4-BE49-F238E27FC236}">
                <a16:creationId xmlns:a16="http://schemas.microsoft.com/office/drawing/2014/main" id="{0B144C61-19C5-60D3-0F77-204875CA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769" y="1429352"/>
            <a:ext cx="4330461" cy="43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5519-87D9-7B62-F301-348D9ED2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Digital NAO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426DE0-38C2-096F-578F-61BCA86FB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a program created by </a:t>
            </a:r>
            <a:r>
              <a:rPr lang="en-US" dirty="0" err="1"/>
              <a:t>Tecmilenio</a:t>
            </a:r>
            <a:r>
              <a:rPr lang="en-US" dirty="0"/>
              <a:t> University that identifies the digital skills most in demand by companies, co-created with industry experts and challenges based on real-life situations.</a:t>
            </a:r>
            <a:endParaRPr lang="es-MX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BBAD87-7055-ADCC-38E6-B5525907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6" y="3729703"/>
            <a:ext cx="9441623" cy="113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67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CF401A-CEB2-D14B-2F1F-88737B11A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Tattler: a Mexican company that offers a nationwide restaurant directory</a:t>
            </a:r>
            <a:endParaRPr lang="es-MX" sz="40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3529CB3-4272-A4AD-C5C3-07135FA63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8375084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5172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15B9334-3E03-4CA7-3616-4D3C9DC2C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A72C4-8DB9-C104-81BA-33B33233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856" y="548640"/>
            <a:ext cx="9162288" cy="1132258"/>
          </a:xfrm>
        </p:spPr>
        <p:txBody>
          <a:bodyPr>
            <a:normAutofit/>
          </a:bodyPr>
          <a:lstStyle/>
          <a:p>
            <a:r>
              <a:rPr lang="es-MX"/>
              <a:t>Proposed solution</a:t>
            </a:r>
            <a:endParaRPr lang="es-MX" dirty="0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EF037EEB-7997-93AC-236B-6521979B4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78931"/>
              </p:ext>
            </p:extLst>
          </p:nvPr>
        </p:nvGraphicFramePr>
        <p:xfrm>
          <a:off x="1514856" y="2039112"/>
          <a:ext cx="9162288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935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DCD27-E704-103C-9A88-B1895169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Objectives</a:t>
            </a:r>
            <a:endParaRPr lang="es-MX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83D36D8-7CE6-B990-7D35-F4D5767F0E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706716"/>
              </p:ext>
            </p:extLst>
          </p:nvPr>
        </p:nvGraphicFramePr>
        <p:xfrm>
          <a:off x="612647" y="1715532"/>
          <a:ext cx="10653579" cy="4593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446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8" name="Picture 7" descr="Línea de meta en blanco y negro">
            <a:extLst>
              <a:ext uri="{FF2B5EF4-FFF2-40B4-BE49-F238E27FC236}">
                <a16:creationId xmlns:a16="http://schemas.microsoft.com/office/drawing/2014/main" id="{4EFE6C31-67FB-CF1B-041B-35AA2A38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12" b="1480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5F52EE-C64E-B70C-7835-F77A90028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1" y="822960"/>
            <a:ext cx="4286054" cy="3474720"/>
          </a:xfrm>
        </p:spPr>
        <p:txBody>
          <a:bodyPr anchor="b">
            <a:normAutofit/>
          </a:bodyPr>
          <a:lstStyle/>
          <a:p>
            <a:pPr algn="l"/>
            <a:r>
              <a:rPr lang="es-MX" sz="5200" dirty="0" err="1"/>
              <a:t>Roadmap</a:t>
            </a:r>
            <a:endParaRPr lang="es-MX" sz="5200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E2B423CC-6A2E-7F04-5A31-FE1114663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419600"/>
            <a:ext cx="3931920" cy="1386840"/>
          </a:xfrm>
        </p:spPr>
        <p:txBody>
          <a:bodyPr anchor="t">
            <a:normAutofit/>
          </a:bodyPr>
          <a:lstStyle/>
          <a:p>
            <a:pPr algn="l"/>
            <a:endParaRPr lang="es-MX" sz="2200"/>
          </a:p>
        </p:txBody>
      </p:sp>
    </p:spTree>
    <p:extLst>
      <p:ext uri="{BB962C8B-B14F-4D97-AF65-F5344CB8AC3E}">
        <p14:creationId xmlns:p14="http://schemas.microsoft.com/office/powerpoint/2010/main" val="36536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ABA87B-F891-31E1-273C-0E5B7A05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8" y="0"/>
            <a:ext cx="1116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8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Rectangle 3084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3081" name="Picture 3080">
            <a:extLst>
              <a:ext uri="{FF2B5EF4-FFF2-40B4-BE49-F238E27FC236}">
                <a16:creationId xmlns:a16="http://schemas.microsoft.com/office/drawing/2014/main" id="{301C4D6C-3C28-694E-A03A-50B2FF28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9" b="432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32A367-3DFE-A34A-3E7B-11666825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1" y="822960"/>
            <a:ext cx="4286054" cy="347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323274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814152-2BA6-B6A1-6177-9342A4E9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960"/>
            <a:ext cx="12192000" cy="61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6777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906</Words>
  <Application>Microsoft Office PowerPoint</Application>
  <PresentationFormat>Panorámica</PresentationFormat>
  <Paragraphs>93</Paragraphs>
  <Slides>17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Arial</vt:lpstr>
      <vt:lpstr>Neue Haas Grotesk Text Pro</vt:lpstr>
      <vt:lpstr>VanillaVTI</vt:lpstr>
      <vt:lpstr>Analysis &amp; Results 4th Challenge</vt:lpstr>
      <vt:lpstr>About Digital NAO</vt:lpstr>
      <vt:lpstr>Tattler: a Mexican company that offers a nationwide restaurant directory</vt:lpstr>
      <vt:lpstr>Proposed solution</vt:lpstr>
      <vt:lpstr>Objectives</vt:lpstr>
      <vt:lpstr>Roadmap</vt:lpstr>
      <vt:lpstr>Presentación de PowerPoint</vt:lpstr>
      <vt:lpstr>Backlog</vt:lpstr>
      <vt:lpstr>Presentación de PowerPoint</vt:lpstr>
      <vt:lpstr>Sustainability</vt:lpstr>
      <vt:lpstr>Green Software Practices Applied</vt:lpstr>
      <vt:lpstr>Scalability by Design</vt:lpstr>
      <vt:lpstr>Economic Viability (Run-Costs &amp; Efficiency)</vt:lpstr>
      <vt:lpstr>Innovation Impact (Business &amp; Product)</vt:lpstr>
      <vt:lpstr>Conclusions</vt:lpstr>
      <vt:lpstr>Costs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Kaleb Torres</dc:creator>
  <cp:lastModifiedBy>Kaleb Torres</cp:lastModifiedBy>
  <cp:revision>2</cp:revision>
  <dcterms:created xsi:type="dcterms:W3CDTF">2025-09-13T13:49:16Z</dcterms:created>
  <dcterms:modified xsi:type="dcterms:W3CDTF">2025-10-13T22:56:28Z</dcterms:modified>
</cp:coreProperties>
</file>